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handoutMasterIdLst>
    <p:handoutMasterId r:id="rId12"/>
  </p:handoutMasterIdLst>
  <p:sldIdLst>
    <p:sldId id="444" r:id="rId2"/>
    <p:sldId id="422" r:id="rId3"/>
    <p:sldId id="446" r:id="rId4"/>
    <p:sldId id="440" r:id="rId5"/>
    <p:sldId id="438" r:id="rId6"/>
    <p:sldId id="432" r:id="rId7"/>
    <p:sldId id="447" r:id="rId8"/>
    <p:sldId id="437" r:id="rId9"/>
    <p:sldId id="431" r:id="rId10"/>
  </p:sldIdLst>
  <p:sldSz cx="9144000" cy="5143500" type="screen16x9"/>
  <p:notesSz cx="6858000" cy="9144000"/>
  <p:custDataLst>
    <p:tags r:id="rId13"/>
  </p:custDataLst>
  <p:defaultTex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2D49"/>
    <a:srgbClr val="C80D1F"/>
    <a:srgbClr val="E5472E"/>
    <a:srgbClr val="F8A90C"/>
    <a:srgbClr val="7F7F7F"/>
    <a:srgbClr val="232227"/>
    <a:srgbClr val="2D3E52"/>
    <a:srgbClr val="3A50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196" autoAdjust="0"/>
  </p:normalViewPr>
  <p:slideViewPr>
    <p:cSldViewPr snapToGrid="0">
      <p:cViewPr varScale="1">
        <p:scale>
          <a:sx n="173" d="100"/>
          <a:sy n="173" d="100"/>
        </p:scale>
        <p:origin x="134" y="29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3C19865-0B95-4574-5B38-60ECB29657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E6C3989-E65B-890E-52D9-6A1174D68C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3C93F3-063C-4A14-A8D6-330BE16408C6}" type="datetimeFigureOut">
              <a:rPr lang="zh-CN" altLang="en-US" smtClean="0"/>
              <a:t>2022/10/18</a:t>
            </a:fld>
            <a:endParaRPr lang="zh-CN" altLang="en-US"/>
          </a:p>
        </p:txBody>
      </p:sp>
      <p:sp>
        <p:nvSpPr>
          <p:cNvPr id="4" name="页脚占位符 3">
            <a:extLst>
              <a:ext uri="{FF2B5EF4-FFF2-40B4-BE49-F238E27FC236}">
                <a16:creationId xmlns:a16="http://schemas.microsoft.com/office/drawing/2014/main" id="{83BD74C8-9BAD-2305-680F-AC608AE3D9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4F3D64B-BA4E-671F-2E33-645C0C9482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D66551-9502-4013-9C74-BB367046835A}" type="slidenum">
              <a:rPr lang="zh-CN" altLang="en-US" smtClean="0"/>
              <a:t>‹#›</a:t>
            </a:fld>
            <a:endParaRPr lang="zh-CN" altLang="en-US"/>
          </a:p>
        </p:txBody>
      </p:sp>
    </p:spTree>
    <p:extLst>
      <p:ext uri="{BB962C8B-B14F-4D97-AF65-F5344CB8AC3E}">
        <p14:creationId xmlns:p14="http://schemas.microsoft.com/office/powerpoint/2010/main" val="3663500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6B842EB-A00D-80FD-5714-B899DEF33A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D3F428B1-99BE-7F7B-EC80-A41F1C191BD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881DF423-7018-4A8E-BD3D-AF1134789E63}" type="datetimeFigureOut">
              <a:rPr lang="zh-CN" altLang="en-US"/>
              <a:pPr>
                <a:defRPr/>
              </a:pPr>
              <a:t>2022/10/18</a:t>
            </a:fld>
            <a:endParaRPr lang="zh-CN" altLang="en-US"/>
          </a:p>
        </p:txBody>
      </p:sp>
      <p:sp>
        <p:nvSpPr>
          <p:cNvPr id="4" name="幻灯片图像占位符 3">
            <a:extLst>
              <a:ext uri="{FF2B5EF4-FFF2-40B4-BE49-F238E27FC236}">
                <a16:creationId xmlns:a16="http://schemas.microsoft.com/office/drawing/2014/main" id="{36EB4330-9950-9F7C-3EBC-D4ACE0EC8A2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2F16838-1665-DB2B-09A7-876924AF1E8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E1CFDA88-EB22-6EF2-2512-48E895362D8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494B19C4-2069-2168-94C2-0209CA4FAD8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54" eaLnBrk="1" fontAlgn="auto" hangingPunct="1">
              <a:spcBef>
                <a:spcPts val="0"/>
              </a:spcBef>
              <a:spcAft>
                <a:spcPts val="0"/>
              </a:spcAft>
              <a:defRPr sz="1200">
                <a:latin typeface="+mn-lt"/>
                <a:ea typeface="+mn-ea"/>
              </a:defRPr>
            </a:lvl1pPr>
          </a:lstStyle>
          <a:p>
            <a:pPr>
              <a:defRPr/>
            </a:pPr>
            <a:fld id="{B5015085-729D-44ED-A8C6-8D5B4E51B30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DE1EE71C-4FB4-D428-CBA7-9B7A0CE62C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959FF724-ACCC-B334-80B9-9F59B7EB76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a:extLst>
              <a:ext uri="{FF2B5EF4-FFF2-40B4-BE49-F238E27FC236}">
                <a16:creationId xmlns:a16="http://schemas.microsoft.com/office/drawing/2014/main" id="{66391088-6D6D-E1E0-80F6-D6125A6FD915}"/>
              </a:ext>
            </a:extLst>
          </p:cNvPr>
          <p:cNvSpPr>
            <a:spLocks noGrp="1"/>
          </p:cNvSpPr>
          <p:nvPr>
            <p:ph type="sldNum" sz="quarter" idx="5"/>
          </p:nvPr>
        </p:nvSpPr>
        <p:spPr/>
        <p:txBody>
          <a:bodyPr/>
          <a:lstStyle/>
          <a:p>
            <a:pPr>
              <a:defRPr/>
            </a:pPr>
            <a:fld id="{6C360AC4-2FEA-4CC9-80F1-697E919F7159}" type="slidenum">
              <a:rPr lang="zh-CN" altLang="en-US" smtClean="0"/>
              <a:pPr>
                <a:defRPr/>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3D88E1E2-E095-6697-29F2-BB28553B87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E865A736-A7B3-E859-2659-8BF0014536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a:extLst>
              <a:ext uri="{FF2B5EF4-FFF2-40B4-BE49-F238E27FC236}">
                <a16:creationId xmlns:a16="http://schemas.microsoft.com/office/drawing/2014/main" id="{7C744E81-7F39-C661-B043-1F7D33E122E1}"/>
              </a:ext>
            </a:extLst>
          </p:cNvPr>
          <p:cNvSpPr>
            <a:spLocks noGrp="1"/>
          </p:cNvSpPr>
          <p:nvPr>
            <p:ph type="sldNum" sz="quarter" idx="5"/>
          </p:nvPr>
        </p:nvSpPr>
        <p:spPr/>
        <p:txBody>
          <a:bodyPr/>
          <a:lstStyle/>
          <a:p>
            <a:pPr>
              <a:defRPr/>
            </a:pPr>
            <a:fld id="{F80374C9-FA13-47D4-AB72-9DB66F8D76D4}" type="slidenum">
              <a:rPr lang="zh-CN" altLang="en-US" smtClean="0"/>
              <a:pPr>
                <a:defRPr/>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2DC988DC-D049-7398-6B16-CEB41AB862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D24CF513-519B-7278-EE43-7765DE9E52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244" name="灯片编号占位符 3">
            <a:extLst>
              <a:ext uri="{FF2B5EF4-FFF2-40B4-BE49-F238E27FC236}">
                <a16:creationId xmlns:a16="http://schemas.microsoft.com/office/drawing/2014/main" id="{37AC7DBF-C55D-CF56-A059-257E4DE5E8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D06BB4F3-A666-43C6-9293-B5E4679C6F29}" type="slidenum">
              <a:rPr lang="en-US" altLang="zh-CN" sz="1200" smtClean="0">
                <a:latin typeface="Calibri" panose="020F0502020204030204" pitchFamily="34" charset="0"/>
              </a:rPr>
              <a:pPr defTabSz="684213" fontAlgn="base">
                <a:spcBef>
                  <a:spcPct val="0"/>
                </a:spcBef>
                <a:spcAft>
                  <a:spcPct val="0"/>
                </a:spcAft>
              </a:pPr>
              <a:t>3</a:t>
            </a:fld>
            <a:endParaRPr lang="en-US" altLang="zh-CN"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5F089B89-6257-A9EE-4CD4-77A430A285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A2070080-2C13-57A1-1BAF-211B027D57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2292" name="灯片编号占位符 3">
            <a:extLst>
              <a:ext uri="{FF2B5EF4-FFF2-40B4-BE49-F238E27FC236}">
                <a16:creationId xmlns:a16="http://schemas.microsoft.com/office/drawing/2014/main" id="{F6C1D07B-2A51-27A0-3F86-3C5367E9A5E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2FBDF229-ABCA-498A-B69D-ECE1A9FFA288}" type="slidenum">
              <a:rPr lang="en-US" altLang="zh-CN" sz="1200" smtClean="0">
                <a:latin typeface="Calibri" panose="020F0502020204030204" pitchFamily="34" charset="0"/>
              </a:rPr>
              <a:pPr defTabSz="684213" fontAlgn="base">
                <a:spcBef>
                  <a:spcPct val="0"/>
                </a:spcBef>
                <a:spcAft>
                  <a:spcPct val="0"/>
                </a:spcAft>
              </a:pPr>
              <a:t>4</a:t>
            </a:fld>
            <a:endParaRPr lang="en-US" altLang="zh-CN"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0DB88D3A-F8AA-F4A3-6809-4C6E582167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CF48984E-351D-9ACF-7DAE-DDD85A04960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4340" name="灯片编号占位符 3">
            <a:extLst>
              <a:ext uri="{FF2B5EF4-FFF2-40B4-BE49-F238E27FC236}">
                <a16:creationId xmlns:a16="http://schemas.microsoft.com/office/drawing/2014/main" id="{08F19684-591E-F3E4-D015-E2FFBBA8FE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AD97EE69-BDD7-4848-ABD5-620DCDAD5EEC}" type="slidenum">
              <a:rPr lang="en-US" altLang="zh-CN" sz="1200" smtClean="0">
                <a:latin typeface="Calibri" panose="020F0502020204030204" pitchFamily="34" charset="0"/>
              </a:rPr>
              <a:pPr defTabSz="684213" fontAlgn="base">
                <a:spcBef>
                  <a:spcPct val="0"/>
                </a:spcBef>
                <a:spcAft>
                  <a:spcPct val="0"/>
                </a:spcAft>
              </a:pPr>
              <a:t>5</a:t>
            </a:fld>
            <a:endParaRPr lang="en-US" altLang="zh-CN"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BE17343C-E8E4-D3F1-E254-E2A3BEE735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灯片编号占位符 3">
            <a:extLst>
              <a:ext uri="{FF2B5EF4-FFF2-40B4-BE49-F238E27FC236}">
                <a16:creationId xmlns:a16="http://schemas.microsoft.com/office/drawing/2014/main" id="{BF7B324D-49EE-1F76-D6C4-BF7D144B3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CD353B91-C421-4032-9101-8DF10DDA5CE8}"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6</a:t>
            </a:fld>
            <a:endParaRPr lang="zh-CN" altLang="en-US" sz="1200">
              <a:latin typeface="Calibri" panose="020F0502020204030204" pitchFamily="34" charset="0"/>
              <a:ea typeface="宋体" panose="02010600030101010101" pitchFamily="2" charset="-122"/>
            </a:endParaRPr>
          </a:p>
        </p:txBody>
      </p:sp>
      <p:sp>
        <p:nvSpPr>
          <p:cNvPr id="2" name="备注占位符 1">
            <a:extLst>
              <a:ext uri="{FF2B5EF4-FFF2-40B4-BE49-F238E27FC236}">
                <a16:creationId xmlns:a16="http://schemas.microsoft.com/office/drawing/2014/main" id="{2FB95B81-4A4A-F6D7-42FE-13BA5AAA404D}"/>
              </a:ext>
            </a:extLst>
          </p:cNvPr>
          <p:cNvSpPr>
            <a:spLocks noGrp="1"/>
          </p:cNvSpPr>
          <p:nvPr>
            <p:ph type="body" sz="quarter"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9FAF63BD-3C87-D28F-3EDF-C552BA8EFB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a:extLst>
              <a:ext uri="{FF2B5EF4-FFF2-40B4-BE49-F238E27FC236}">
                <a16:creationId xmlns:a16="http://schemas.microsoft.com/office/drawing/2014/main" id="{476DDCE4-784B-2F3C-9963-E084E94A7D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6388" name="灯片编号占位符 3">
            <a:extLst>
              <a:ext uri="{FF2B5EF4-FFF2-40B4-BE49-F238E27FC236}">
                <a16:creationId xmlns:a16="http://schemas.microsoft.com/office/drawing/2014/main" id="{D3FB7CD1-36A6-C67A-FB35-010DDA1A5A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4CA3723B-44F7-40D1-9633-72985D604E1A}" type="slidenum">
              <a:rPr lang="en-US" altLang="zh-CN" sz="1200" smtClean="0">
                <a:latin typeface="Calibri" panose="020F0502020204030204" pitchFamily="34" charset="0"/>
              </a:rPr>
              <a:pPr defTabSz="684213" fontAlgn="base">
                <a:spcBef>
                  <a:spcPct val="0"/>
                </a:spcBef>
                <a:spcAft>
                  <a:spcPct val="0"/>
                </a:spcAft>
              </a:pPr>
              <a:t>7</a:t>
            </a:fld>
            <a:endParaRPr lang="en-US" altLang="zh-CN"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94401527-E141-A1BF-C3A2-40112DD1B1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0D409D42-806C-DA72-31D0-0439CD044E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0484" name="灯片编号占位符 3">
            <a:extLst>
              <a:ext uri="{FF2B5EF4-FFF2-40B4-BE49-F238E27FC236}">
                <a16:creationId xmlns:a16="http://schemas.microsoft.com/office/drawing/2014/main" id="{CAFC6043-BF6D-A62F-5DC3-011C23652B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1B3D17D1-7C70-4DC7-A29C-55375C467B17}" type="slidenum">
              <a:rPr lang="en-US" altLang="zh-CN" sz="1200" smtClean="0">
                <a:latin typeface="Calibri" panose="020F0502020204030204" pitchFamily="34" charset="0"/>
              </a:rPr>
              <a:pPr defTabSz="684213" fontAlgn="base">
                <a:spcBef>
                  <a:spcPct val="0"/>
                </a:spcBef>
                <a:spcAft>
                  <a:spcPct val="0"/>
                </a:spcAft>
              </a:pPr>
              <a:t>8</a:t>
            </a:fld>
            <a:endParaRPr lang="en-US" altLang="zh-CN"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F44B339A-EE12-AD3E-D684-93A3C0D316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1F0150F7-8FA7-D937-9DCF-A27C51AF36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2532" name="灯片编号占位符 3">
            <a:extLst>
              <a:ext uri="{FF2B5EF4-FFF2-40B4-BE49-F238E27FC236}">
                <a16:creationId xmlns:a16="http://schemas.microsoft.com/office/drawing/2014/main" id="{7DD6CCF2-6A50-3AFF-6E8A-AD7C8F8D59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89AE9E20-69A5-4E55-9B12-1E3A2808548F}"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9</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D48401-BDF2-1E7A-CEF0-F71AB78B9376}"/>
              </a:ext>
            </a:extLst>
          </p:cNvPr>
          <p:cNvSpPr/>
          <p:nvPr userDrawn="1"/>
        </p:nvSpPr>
        <p:spPr>
          <a:xfrm>
            <a:off x="0" y="414338"/>
            <a:ext cx="420688" cy="427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F2F78E84-D282-7802-A8D9-71C685357F99}"/>
              </a:ext>
            </a:extLst>
          </p:cNvPr>
          <p:cNvSpPr/>
          <p:nvPr userDrawn="1"/>
        </p:nvSpPr>
        <p:spPr>
          <a:xfrm>
            <a:off x="454025" y="414338"/>
            <a:ext cx="85725" cy="427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836364337"/>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6990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3E4F9B76-5C4F-AB8B-752D-6CBFDBE707D1}"/>
              </a:ext>
            </a:extLst>
          </p:cNvPr>
          <p:cNvSpPr>
            <a:spLocks noGrp="1"/>
          </p:cNvSpPr>
          <p:nvPr>
            <p:ph type="dt" sz="half" idx="10"/>
          </p:nvPr>
        </p:nvSpPr>
        <p:spPr/>
        <p:txBody>
          <a:bodyPr/>
          <a:lstStyle/>
          <a:p>
            <a:pPr>
              <a:defRPr/>
            </a:pPr>
            <a:r>
              <a:rPr lang="en-US" altLang="zh-CN"/>
              <a:t>2022/9/9</a:t>
            </a:r>
            <a:endParaRPr lang="zh-CN" altLang="en-US" dirty="0"/>
          </a:p>
        </p:txBody>
      </p:sp>
      <p:sp>
        <p:nvSpPr>
          <p:cNvPr id="6" name="页脚占位符 5">
            <a:extLst>
              <a:ext uri="{FF2B5EF4-FFF2-40B4-BE49-F238E27FC236}">
                <a16:creationId xmlns:a16="http://schemas.microsoft.com/office/drawing/2014/main" id="{7F894F71-CA00-CA95-AB50-2B0B4A0FF9EC}"/>
              </a:ext>
            </a:extLst>
          </p:cNvPr>
          <p:cNvSpPr>
            <a:spLocks noGrp="1"/>
          </p:cNvSpPr>
          <p:nvPr>
            <p:ph type="ftr" sz="quarter" idx="11"/>
          </p:nvPr>
        </p:nvSpPr>
        <p:spPr/>
        <p:txBody>
          <a:bodyPr/>
          <a:lstStyle/>
          <a:p>
            <a:pPr>
              <a:defRPr/>
            </a:pPr>
            <a:r>
              <a:rPr lang="zh-CN" altLang="en-US"/>
              <a:t>深圳市九音科技有限公司</a:t>
            </a:r>
          </a:p>
        </p:txBody>
      </p:sp>
      <p:sp>
        <p:nvSpPr>
          <p:cNvPr id="7" name="灯片编号占位符 6">
            <a:extLst>
              <a:ext uri="{FF2B5EF4-FFF2-40B4-BE49-F238E27FC236}">
                <a16:creationId xmlns:a16="http://schemas.microsoft.com/office/drawing/2014/main" id="{5947AC0B-9E11-B957-B97E-B4BC03457149}"/>
              </a:ext>
            </a:extLst>
          </p:cNvPr>
          <p:cNvSpPr>
            <a:spLocks noGrp="1"/>
          </p:cNvSpPr>
          <p:nvPr>
            <p:ph type="sldNum" sz="quarter" idx="12"/>
          </p:nvPr>
        </p:nvSpPr>
        <p:spPr/>
        <p:txBody>
          <a:bodyPr/>
          <a:lstStyle/>
          <a:p>
            <a:pPr>
              <a:defRPr/>
            </a:pPr>
            <a:fld id="{84543B02-B5C3-48B4-A10E-C9FED9D43D25}" type="slidenum">
              <a:rPr lang="zh-CN" altLang="en-US" smtClean="0"/>
              <a:pPr>
                <a:defRPr/>
              </a:pPr>
              <a:t>‹#›</a:t>
            </a:fld>
            <a:endParaRPr lang="zh-CN" altLang="en-US" dirty="0"/>
          </a:p>
        </p:txBody>
      </p:sp>
    </p:spTree>
    <p:extLst>
      <p:ext uri="{BB962C8B-B14F-4D97-AF65-F5344CB8AC3E}">
        <p14:creationId xmlns:p14="http://schemas.microsoft.com/office/powerpoint/2010/main" val="26937512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4FDC83C-2AD8-E757-F1B7-C5F36B988781}"/>
              </a:ext>
            </a:extLst>
          </p:cNvPr>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Text Placeholder 2">
            <a:extLst>
              <a:ext uri="{FF2B5EF4-FFF2-40B4-BE49-F238E27FC236}">
                <a16:creationId xmlns:a16="http://schemas.microsoft.com/office/drawing/2014/main" id="{C97ABCAD-E44F-354D-05F7-A74B5E9D1F6C}"/>
              </a:ext>
            </a:extLst>
          </p:cNvPr>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1F0D7C02-A348-6D9E-9A07-1B976AE9864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r>
              <a:rPr lang="en-US" altLang="zh-CN"/>
              <a:t>2022/8/8</a:t>
            </a:r>
            <a:endParaRPr lang="zh-CN" altLang="en-US" dirty="0"/>
          </a:p>
        </p:txBody>
      </p:sp>
      <p:sp>
        <p:nvSpPr>
          <p:cNvPr id="5" name="Footer Placeholder 4">
            <a:extLst>
              <a:ext uri="{FF2B5EF4-FFF2-40B4-BE49-F238E27FC236}">
                <a16:creationId xmlns:a16="http://schemas.microsoft.com/office/drawing/2014/main" id="{A6026494-9BDA-A958-7636-0BB362DD98D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r>
              <a:rPr lang="zh-CN" altLang="en-US"/>
              <a:t>深圳市九音科技有限公司</a:t>
            </a:r>
          </a:p>
        </p:txBody>
      </p:sp>
      <p:sp>
        <p:nvSpPr>
          <p:cNvPr id="6" name="Slide Number Placeholder 5">
            <a:extLst>
              <a:ext uri="{FF2B5EF4-FFF2-40B4-BE49-F238E27FC236}">
                <a16:creationId xmlns:a16="http://schemas.microsoft.com/office/drawing/2014/main" id="{97069718-ACB0-BC63-D3A7-0E7D9B83C9D5}"/>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84543B02-B5C3-48B4-A10E-C9FED9D43D25}"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p:hf hdr="0"/>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5pPr>
      <a:lvl6pPr marL="4572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6pPr>
      <a:lvl7pPr marL="9144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7pPr>
      <a:lvl8pPr marL="13716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8pPr>
      <a:lvl9pPr marL="18288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原创设计师QQ598969553      _1">
            <a:extLst>
              <a:ext uri="{FF2B5EF4-FFF2-40B4-BE49-F238E27FC236}">
                <a16:creationId xmlns:a16="http://schemas.microsoft.com/office/drawing/2014/main" id="{78655E3B-FF87-0ED7-9D93-44F69D03E9EF}"/>
              </a:ext>
            </a:extLst>
          </p:cNvPr>
          <p:cNvSpPr>
            <a:spLocks noGrp="1" noSelect="1" noRot="1" noChangeAspect="1" noMove="1" noResize="1" noChangeShapeType="1" noTextEdit="1"/>
          </p:cNvSpPr>
          <p:nvPr/>
        </p:nvSpPr>
        <p:spPr bwMode="auto">
          <a:xfrm>
            <a:off x="0" y="-7938"/>
            <a:ext cx="2555875" cy="5159376"/>
          </a:xfrm>
          <a:custGeom>
            <a:avLst/>
            <a:gdLst>
              <a:gd name="T0" fmla="*/ 0 w 1624"/>
              <a:gd name="T1" fmla="*/ 0 h 3250"/>
              <a:gd name="T2" fmla="*/ 2147483646 w 1624"/>
              <a:gd name="T3" fmla="*/ 2147483646 h 3250"/>
              <a:gd name="T4" fmla="*/ 0 w 1624"/>
              <a:gd name="T5" fmla="*/ 2147483646 h 3250"/>
              <a:gd name="T6" fmla="*/ 0 w 1624"/>
              <a:gd name="T7" fmla="*/ 0 h 3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 h="3250">
                <a:moveTo>
                  <a:pt x="0" y="0"/>
                </a:moveTo>
                <a:lnTo>
                  <a:pt x="1624" y="1625"/>
                </a:lnTo>
                <a:lnTo>
                  <a:pt x="0" y="3250"/>
                </a:lnTo>
                <a:lnTo>
                  <a:pt x="0" y="0"/>
                </a:lnTo>
                <a:close/>
              </a:path>
            </a:pathLst>
          </a:custGeom>
          <a:blipFill dpi="0" rotWithShape="1">
            <a:blip r:embed="rId3"/>
            <a:srcRect/>
            <a:stretch>
              <a:fillRect/>
            </a:stretch>
          </a:blipFill>
          <a:ln>
            <a:noFill/>
          </a:ln>
          <a:extLst>
            <a:ext uri="{91240B29-F687-4F45-9708-019B960494DF}">
              <a14:hiddenLine xmlns:a14="http://schemas.microsoft.com/office/drawing/2010/main" w="12700" cap="flat">
                <a:solidFill>
                  <a:srgbClr val="000000"/>
                </a:solidFill>
                <a:prstDash val="solid"/>
                <a:miter lim="800000"/>
                <a:headEnd/>
                <a:tailEnd/>
              </a14:hiddenLine>
            </a:ext>
          </a:extLst>
        </p:spPr>
        <p:txBody>
          <a:bodyPr/>
          <a:lstStyle/>
          <a:p>
            <a:endParaRPr lang="zh-CN" altLang="en-US"/>
          </a:p>
        </p:txBody>
      </p:sp>
      <p:sp>
        <p:nvSpPr>
          <p:cNvPr id="55" name="原创设计师QQ598969553      _2">
            <a:extLst>
              <a:ext uri="{FF2B5EF4-FFF2-40B4-BE49-F238E27FC236}">
                <a16:creationId xmlns:a16="http://schemas.microsoft.com/office/drawing/2014/main" id="{5B1942EF-896D-4788-4E87-13E3F1508A70}"/>
              </a:ext>
            </a:extLst>
          </p:cNvPr>
          <p:cNvSpPr>
            <a:spLocks noGrp="1" noSelect="1" noRot="1" noChangeAspect="1" noMove="1" noResize="1" noChangeShapeType="1" noTextEdit="1"/>
          </p:cNvSpPr>
          <p:nvPr/>
        </p:nvSpPr>
        <p:spPr bwMode="auto">
          <a:xfrm>
            <a:off x="0" y="2133600"/>
            <a:ext cx="438150" cy="87630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a:lstStyle/>
          <a:p>
            <a:pPr>
              <a:defRPr/>
            </a:pPr>
            <a:endParaRPr lang="zh-CN" altLang="en-US"/>
          </a:p>
        </p:txBody>
      </p:sp>
      <p:sp>
        <p:nvSpPr>
          <p:cNvPr id="56" name="原创设计师QQ598969553      _3">
            <a:extLst>
              <a:ext uri="{FF2B5EF4-FFF2-40B4-BE49-F238E27FC236}">
                <a16:creationId xmlns:a16="http://schemas.microsoft.com/office/drawing/2014/main" id="{458F4508-06E4-C8F2-4AA7-83B440A6D38C}"/>
              </a:ext>
            </a:extLst>
          </p:cNvPr>
          <p:cNvSpPr>
            <a:spLocks noGrp="1" noSelect="1" noRot="1" noChangeAspect="1" noMove="1" noResize="1" noChangeShapeType="1" noTextEdit="1"/>
          </p:cNvSpPr>
          <p:nvPr/>
        </p:nvSpPr>
        <p:spPr bwMode="auto">
          <a:xfrm>
            <a:off x="1965325" y="1562100"/>
            <a:ext cx="581025" cy="1158875"/>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noFill/>
          <a:ln w="6350" cap="flat">
            <a:solidFill>
              <a:schemeClr val="tx1">
                <a:lumMod val="75000"/>
                <a:lumOff val="25000"/>
              </a:schemeClr>
            </a:solidFill>
            <a:prstDash val="solid"/>
            <a:miter lim="800000"/>
          </a:ln>
        </p:spPr>
        <p:txBody>
          <a:bodyPr/>
          <a:lstStyle/>
          <a:p>
            <a:pPr>
              <a:defRPr/>
            </a:pPr>
            <a:endParaRPr lang="zh-CN" altLang="en-US"/>
          </a:p>
        </p:txBody>
      </p:sp>
      <p:sp>
        <p:nvSpPr>
          <p:cNvPr id="57" name="原创设计师QQ598969553      _4">
            <a:extLst>
              <a:ext uri="{FF2B5EF4-FFF2-40B4-BE49-F238E27FC236}">
                <a16:creationId xmlns:a16="http://schemas.microsoft.com/office/drawing/2014/main" id="{F74E3D70-CCC1-8E06-909F-C75CD26CB502}"/>
              </a:ext>
            </a:extLst>
          </p:cNvPr>
          <p:cNvSpPr>
            <a:spLocks noGrp="1" noSelect="1" noRot="1" noChangeAspect="1" noMove="1" noResize="1" noChangeShapeType="1" noTextEdit="1"/>
          </p:cNvSpPr>
          <p:nvPr/>
        </p:nvSpPr>
        <p:spPr bwMode="auto">
          <a:xfrm>
            <a:off x="2222500" y="2090738"/>
            <a:ext cx="471488" cy="944562"/>
          </a:xfrm>
          <a:custGeom>
            <a:avLst/>
            <a:gdLst>
              <a:gd name="T0" fmla="*/ 0 w 278"/>
              <a:gd name="T1" fmla="*/ 0 h 557"/>
              <a:gd name="T2" fmla="*/ 2147483646 w 278"/>
              <a:gd name="T3" fmla="*/ 2147483646 h 557"/>
              <a:gd name="T4" fmla="*/ 0 w 278"/>
              <a:gd name="T5" fmla="*/ 2147483646 h 557"/>
              <a:gd name="T6" fmla="*/ 0 w 278"/>
              <a:gd name="T7" fmla="*/ 0 h 5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8" h="557">
                <a:moveTo>
                  <a:pt x="0" y="0"/>
                </a:moveTo>
                <a:lnTo>
                  <a:pt x="278" y="278"/>
                </a:lnTo>
                <a:lnTo>
                  <a:pt x="0" y="55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原创设计师QQ598969553      _5">
            <a:extLst>
              <a:ext uri="{FF2B5EF4-FFF2-40B4-BE49-F238E27FC236}">
                <a16:creationId xmlns:a16="http://schemas.microsoft.com/office/drawing/2014/main" id="{366EE7E6-D304-B642-F1E9-7D94240E85B9}"/>
              </a:ext>
            </a:extLst>
          </p:cNvPr>
          <p:cNvSpPr>
            <a:spLocks noChangeArrowheads="1"/>
          </p:cNvSpPr>
          <p:nvPr/>
        </p:nvSpPr>
        <p:spPr bwMode="auto">
          <a:xfrm>
            <a:off x="3492500" y="2054225"/>
            <a:ext cx="5020285" cy="553998"/>
          </a:xfrm>
          <a:prstGeom prst="rect">
            <a:avLst/>
          </a:prstGeom>
          <a:noFill/>
          <a:ln>
            <a:noFill/>
          </a:ln>
        </p:spPr>
        <p:txBody>
          <a:bodyPr wrap="none" lIns="0" tIns="0" rIns="0" bIns="0">
            <a:spAutoFit/>
          </a:bodyPr>
          <a:lstStyle/>
          <a:p>
            <a:pPr>
              <a:defRPr/>
            </a:pPr>
            <a:r>
              <a:rPr lang="en-US" altLang="zh-CN" sz="3600" dirty="0">
                <a:solidFill>
                  <a:schemeClr val="tx1">
                    <a:lumMod val="75000"/>
                    <a:lumOff val="25000"/>
                  </a:schemeClr>
                </a:solidFill>
                <a:latin typeface="Arial Narrow" panose="020B0606020202030204" pitchFamily="34" charset="0"/>
                <a:ea typeface="微软雅黑" pitchFamily="34" charset="-122"/>
                <a:cs typeface="宋体" pitchFamily="2" charset="-122"/>
              </a:rPr>
              <a:t>SNC8600D </a:t>
            </a:r>
            <a:r>
              <a:rPr lang="en-US" altLang="zh-CN" sz="3600" i="1" dirty="0">
                <a:solidFill>
                  <a:srgbClr val="C00000"/>
                </a:solidFill>
                <a:latin typeface="Arial Narrow" panose="020B0606020202030204" pitchFamily="34" charset="0"/>
                <a:ea typeface="微软雅黑" pitchFamily="34" charset="-122"/>
                <a:cs typeface="宋体" pitchFamily="2" charset="-122"/>
              </a:rPr>
              <a:t>DSP</a:t>
            </a:r>
            <a:r>
              <a:rPr lang="en-US" altLang="zh-CN" sz="3600" i="1" dirty="0">
                <a:solidFill>
                  <a:schemeClr val="tx1">
                    <a:lumMod val="75000"/>
                    <a:lumOff val="25000"/>
                  </a:schemeClr>
                </a:solidFill>
                <a:latin typeface="Arial Narrow" panose="020B0606020202030204" pitchFamily="34" charset="0"/>
                <a:ea typeface="微软雅黑" pitchFamily="34" charset="-122"/>
                <a:cs typeface="宋体" pitchFamily="2" charset="-122"/>
              </a:rPr>
              <a:t> Processor </a:t>
            </a:r>
            <a:r>
              <a:rPr lang="en-US" altLang="zh-CN" sz="1600" i="1" dirty="0">
                <a:solidFill>
                  <a:schemeClr val="tx1">
                    <a:lumMod val="75000"/>
                    <a:lumOff val="25000"/>
                  </a:schemeClr>
                </a:solidFill>
                <a:latin typeface="Arial Narrow" panose="020B0606020202030204" pitchFamily="34" charset="0"/>
                <a:ea typeface="微软雅黑" pitchFamily="34" charset="-122"/>
                <a:cs typeface="宋体" pitchFamily="2" charset="-122"/>
              </a:rPr>
              <a:t>v1.0</a:t>
            </a:r>
          </a:p>
        </p:txBody>
      </p:sp>
      <p:sp>
        <p:nvSpPr>
          <p:cNvPr id="60" name="原创设计师QQ598969553      _7">
            <a:extLst>
              <a:ext uri="{FF2B5EF4-FFF2-40B4-BE49-F238E27FC236}">
                <a16:creationId xmlns:a16="http://schemas.microsoft.com/office/drawing/2014/main" id="{83E576AF-A454-BC6A-1BD8-09DB04B3825E}"/>
              </a:ext>
            </a:extLst>
          </p:cNvPr>
          <p:cNvSpPr>
            <a:spLocks noChangeShapeType="1"/>
          </p:cNvSpPr>
          <p:nvPr/>
        </p:nvSpPr>
        <p:spPr bwMode="auto">
          <a:xfrm>
            <a:off x="3490913" y="3081338"/>
            <a:ext cx="2952750" cy="0"/>
          </a:xfrm>
          <a:prstGeom prst="line">
            <a:avLst/>
          </a:prstGeom>
          <a:noFill/>
          <a:ln w="6350">
            <a:solidFill>
              <a:schemeClr val="tx1">
                <a:lumMod val="75000"/>
                <a:lumOff val="25000"/>
              </a:schemeClr>
            </a:solidFill>
            <a:round/>
          </a:ln>
          <a:effectLst/>
        </p:spPr>
        <p:txBody>
          <a:bodyPr/>
          <a:lstStyle/>
          <a:p>
            <a:pPr>
              <a:defRPr/>
            </a:pPr>
            <a:endParaRPr lang="zh-CN" altLang="en-US">
              <a:ln>
                <a:solidFill>
                  <a:schemeClr val="tx1">
                    <a:lumMod val="75000"/>
                    <a:lumOff val="25000"/>
                  </a:schemeClr>
                </a:solidFill>
              </a:ln>
              <a:solidFill>
                <a:srgbClr val="000000"/>
              </a:solidFill>
              <a:latin typeface="Arial" pitchFamily="34" charset="0"/>
            </a:endParaRPr>
          </a:p>
        </p:txBody>
      </p:sp>
      <p:sp>
        <p:nvSpPr>
          <p:cNvPr id="61" name="原创设计师QQ598969553      _8">
            <a:extLst>
              <a:ext uri="{FF2B5EF4-FFF2-40B4-BE49-F238E27FC236}">
                <a16:creationId xmlns:a16="http://schemas.microsoft.com/office/drawing/2014/main" id="{95C4A7D1-C573-9EAC-5D89-E0E0EEF3220E}"/>
              </a:ext>
            </a:extLst>
          </p:cNvPr>
          <p:cNvSpPr>
            <a:spLocks noChangeArrowheads="1"/>
          </p:cNvSpPr>
          <p:nvPr/>
        </p:nvSpPr>
        <p:spPr bwMode="auto">
          <a:xfrm>
            <a:off x="3490913" y="3165475"/>
            <a:ext cx="35941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sz="100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a:solidFill>
                  <a:srgbClr val="53585E"/>
                </a:solidFill>
                <a:latin typeface="微软雅黑" panose="020B0503020204020204" pitchFamily="34" charset="-122"/>
                <a:ea typeface="微软雅黑" panose="020B0503020204020204" pitchFamily="34" charset="-122"/>
                <a:cs typeface="Arial" panose="020B0604020202020204" pitchFamily="34" charset="0"/>
              </a:rPr>
              <a:t>公司简介 </a:t>
            </a:r>
            <a:r>
              <a:rPr lang="zh-CN" altLang="en-US" sz="1000">
                <a:solidFill>
                  <a:schemeClr val="accent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a:solidFill>
                  <a:srgbClr val="53585E"/>
                </a:solidFill>
                <a:latin typeface="微软雅黑" panose="020B0503020204020204" pitchFamily="34" charset="-122"/>
                <a:ea typeface="微软雅黑" panose="020B0503020204020204" pitchFamily="34" charset="-122"/>
                <a:cs typeface="Arial" panose="020B0604020202020204" pitchFamily="34" charset="0"/>
              </a:rPr>
              <a:t>DSP</a:t>
            </a:r>
            <a:r>
              <a:rPr lang="zh-CN" altLang="en-US" sz="1000">
                <a:solidFill>
                  <a:srgbClr val="53585E"/>
                </a:solidFill>
                <a:latin typeface="微软雅黑" panose="020B0503020204020204" pitchFamily="34" charset="-122"/>
                <a:ea typeface="微软雅黑" panose="020B0503020204020204" pitchFamily="34" charset="-122"/>
                <a:cs typeface="Arial" panose="020B0604020202020204" pitchFamily="34" charset="0"/>
              </a:rPr>
              <a:t>简介  </a:t>
            </a:r>
            <a:r>
              <a:rPr lang="zh-CN" altLang="en-US" sz="100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a:solidFill>
                  <a:srgbClr val="53585E"/>
                </a:solidFill>
                <a:latin typeface="微软雅黑" panose="020B0503020204020204" pitchFamily="34" charset="-122"/>
                <a:ea typeface="微软雅黑" panose="020B0503020204020204" pitchFamily="34" charset="-122"/>
                <a:cs typeface="Arial" panose="020B0604020202020204" pitchFamily="34" charset="0"/>
              </a:rPr>
              <a:t>系统架构  </a:t>
            </a:r>
            <a:r>
              <a:rPr lang="zh-CN" altLang="en-US" sz="100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a:solidFill>
                  <a:srgbClr val="53585E"/>
                </a:solidFill>
                <a:latin typeface="微软雅黑" panose="020B0503020204020204" pitchFamily="34" charset="-122"/>
                <a:ea typeface="微软雅黑" panose="020B0503020204020204" pitchFamily="34" charset="-122"/>
                <a:cs typeface="Arial" panose="020B0604020202020204" pitchFamily="34" charset="0"/>
              </a:rPr>
              <a:t>开发配件   </a:t>
            </a:r>
            <a:r>
              <a:rPr lang="zh-CN" altLang="en-US" sz="100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a:solidFill>
                  <a:srgbClr val="53585E"/>
                </a:solidFill>
                <a:latin typeface="微软雅黑" panose="020B0503020204020204" pitchFamily="34" charset="-122"/>
                <a:ea typeface="微软雅黑" panose="020B0503020204020204" pitchFamily="34" charset="-122"/>
                <a:cs typeface="Arial" panose="020B0604020202020204" pitchFamily="34" charset="0"/>
              </a:rPr>
              <a:t>应用领域</a:t>
            </a:r>
          </a:p>
        </p:txBody>
      </p:sp>
      <p:sp>
        <p:nvSpPr>
          <p:cNvPr id="62" name="原创设计师QQ598969553      _9">
            <a:extLst>
              <a:ext uri="{FF2B5EF4-FFF2-40B4-BE49-F238E27FC236}">
                <a16:creationId xmlns:a16="http://schemas.microsoft.com/office/drawing/2014/main" id="{98E37FFB-E27C-40F7-673B-405E216BE0E8}"/>
              </a:ext>
            </a:extLst>
          </p:cNvPr>
          <p:cNvSpPr>
            <a:spLocks noGrp="1" noSelect="1" noRot="1" noChangeAspect="1" noMove="1" noResize="1" noChangeArrowheads="1" noChangeShapeType="1" noTextEdit="1"/>
          </p:cNvSpPr>
          <p:nvPr/>
        </p:nvSpPr>
        <p:spPr bwMode="auto">
          <a:xfrm>
            <a:off x="1035050" y="3165475"/>
            <a:ext cx="2035175" cy="2035175"/>
          </a:xfrm>
          <a:prstGeom prst="diamond">
            <a:avLst/>
          </a:prstGeom>
          <a:blipFill dpi="0" rotWithShape="1">
            <a:blip r:embed="rId4"/>
            <a:srcRect/>
            <a:stretch>
              <a:fillRect/>
            </a:stretch>
          </a:blip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63" name="原创设计师QQ598969553      _10">
            <a:extLst>
              <a:ext uri="{FF2B5EF4-FFF2-40B4-BE49-F238E27FC236}">
                <a16:creationId xmlns:a16="http://schemas.microsoft.com/office/drawing/2014/main" id="{46184A74-F718-0D73-C6BB-CACD1561AE05}"/>
              </a:ext>
            </a:extLst>
          </p:cNvPr>
          <p:cNvSpPr>
            <a:spLocks noGrp="1" noSelect="1" noRot="1" noChangeAspect="1" noMove="1" noResize="1" noChangeArrowheads="1" noChangeShapeType="1" noTextEdit="1"/>
          </p:cNvSpPr>
          <p:nvPr/>
        </p:nvSpPr>
        <p:spPr bwMode="auto">
          <a:xfrm>
            <a:off x="-17463" y="4227513"/>
            <a:ext cx="2033588" cy="2033587"/>
          </a:xfrm>
          <a:prstGeom prst="diamond">
            <a:avLst/>
          </a:prstGeom>
          <a:solidFill>
            <a:schemeClr val="accent2"/>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64" name="原创设计师QQ598969553      _11">
            <a:extLst>
              <a:ext uri="{FF2B5EF4-FFF2-40B4-BE49-F238E27FC236}">
                <a16:creationId xmlns:a16="http://schemas.microsoft.com/office/drawing/2014/main" id="{E9E57611-2B68-DA98-A997-84810C6910D6}"/>
              </a:ext>
            </a:extLst>
          </p:cNvPr>
          <p:cNvSpPr>
            <a:spLocks noGrp="1" noSelect="1" noRot="1" noChangeAspect="1" noMove="1" noResize="1" noChangeShapeType="1" noTextEdit="1"/>
          </p:cNvSpPr>
          <p:nvPr/>
        </p:nvSpPr>
        <p:spPr>
          <a:xfrm>
            <a:off x="2090738" y="4227513"/>
            <a:ext cx="2033587" cy="2033587"/>
          </a:xfrm>
          <a:prstGeom prst="diamond">
            <a:avLst/>
          </a:prstGeom>
          <a:solidFill>
            <a:schemeClr val="tx1">
              <a:lumMod val="75000"/>
              <a:lumOff val="25000"/>
            </a:schemeClr>
          </a:solidFill>
          <a:ln w="6350" cap="flat">
            <a:noFill/>
            <a:prstDash val="solid"/>
            <a:miter lim="800000"/>
          </a:ln>
        </p:spPr>
        <p:txBody>
          <a:bodyPr/>
          <a:lstStyle/>
          <a:p>
            <a:pPr>
              <a:defRPr/>
            </a:pPr>
            <a:endParaRPr lang="zh-CN" altLang="en-US"/>
          </a:p>
        </p:txBody>
      </p:sp>
      <p:sp>
        <p:nvSpPr>
          <p:cNvPr id="66" name="原创设计师QQ598969553      _12">
            <a:extLst>
              <a:ext uri="{FF2B5EF4-FFF2-40B4-BE49-F238E27FC236}">
                <a16:creationId xmlns:a16="http://schemas.microsoft.com/office/drawing/2014/main" id="{6FBD08D7-CA06-3CCF-D214-322F40EBE479}"/>
              </a:ext>
            </a:extLst>
          </p:cNvPr>
          <p:cNvSpPr>
            <a:spLocks noChangeArrowheads="1"/>
          </p:cNvSpPr>
          <p:nvPr/>
        </p:nvSpPr>
        <p:spPr bwMode="auto">
          <a:xfrm>
            <a:off x="3492500" y="1490663"/>
            <a:ext cx="49736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600">
                <a:solidFill>
                  <a:schemeClr val="accent1"/>
                </a:solidFill>
                <a:latin typeface="Impact" panose="020B0806030902050204" pitchFamily="34" charset="0"/>
                <a:ea typeface="微软雅黑" panose="020B0503020204020204" pitchFamily="34" charset="-122"/>
                <a:cs typeface="宋体" panose="02010600030101010101" pitchFamily="2" charset="-122"/>
              </a:rPr>
              <a:t>Soundec </a:t>
            </a:r>
            <a:r>
              <a:rPr lang="zh-CN" altLang="en-US" sz="3600">
                <a:solidFill>
                  <a:schemeClr val="accent1"/>
                </a:solidFill>
                <a:latin typeface="Impact" panose="020B0806030902050204" pitchFamily="34" charset="0"/>
                <a:ea typeface="微软雅黑" panose="020B0503020204020204" pitchFamily="34" charset="-122"/>
                <a:cs typeface="宋体" panose="02010600030101010101" pitchFamily="2" charset="-122"/>
              </a:rPr>
              <a:t>深圳市九音科技</a:t>
            </a:r>
            <a:endParaRPr lang="en-US" altLang="zh-CN" sz="360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p:txBody>
      </p:sp>
      <p:pic>
        <p:nvPicPr>
          <p:cNvPr id="5134" name="Picture 64" hidden="1">
            <a:extLst>
              <a:ext uri="{FF2B5EF4-FFF2-40B4-BE49-F238E27FC236}">
                <a16:creationId xmlns:a16="http://schemas.microsoft.com/office/drawing/2014/main" id="{965E06C3-8FCD-700B-D50D-377DEB7E4471}"/>
              </a:ext>
            </a:extLst>
          </p:cNvPr>
          <p:cNvPicPr>
            <a:picLocks noGrp="1" noSelect="1" noRot="1" noChangeAspect="1" noMove="1" noResize="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原创设计师QQ598969553      _8">
            <a:extLst>
              <a:ext uri="{FF2B5EF4-FFF2-40B4-BE49-F238E27FC236}">
                <a16:creationId xmlns:a16="http://schemas.microsoft.com/office/drawing/2014/main" id="{A8A552B6-B6EB-FB39-64DA-1456B86B8B28}"/>
              </a:ext>
            </a:extLst>
          </p:cNvPr>
          <p:cNvSpPr>
            <a:spLocks noChangeArrowheads="1"/>
          </p:cNvSpPr>
          <p:nvPr/>
        </p:nvSpPr>
        <p:spPr bwMode="auto">
          <a:xfrm>
            <a:off x="3520600" y="2720975"/>
            <a:ext cx="389327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anose="020B0604020202020204" pitchFamily="34" charset="0"/>
              <a:buNone/>
            </a:pPr>
            <a:r>
              <a:rPr lang="en-US" altLang="zh-CN"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32 bit processor/ Dynamic Bass / 3-DRC / EQ / Treble &amp; Bass</a:t>
            </a:r>
            <a:endPar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advTm="5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0-#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par>
                                <p:cTn id="13" presetID="35" presetClass="emph" presetSubtype="0" repeatCount="3000" fill="hold" nodeType="withEffect">
                                  <p:stCondLst>
                                    <p:cond delay="500"/>
                                  </p:stCondLst>
                                  <p:childTnLst>
                                    <p:anim calcmode="discrete" valueType="str">
                                      <p:cBhvr>
                                        <p:cTn id="14" dur="100" fill="hold"/>
                                        <p:tgtEl>
                                          <p:spTgt spid="55"/>
                                        </p:tgtEl>
                                        <p:attrNameLst>
                                          <p:attrName>style.visibility</p:attrName>
                                        </p:attrNameLst>
                                      </p:cBhvr>
                                      <p:tavLst>
                                        <p:tav tm="0">
                                          <p:val>
                                            <p:strVal val="hidden"/>
                                          </p:val>
                                        </p:tav>
                                        <p:tav tm="50000">
                                          <p:val>
                                            <p:strVal val="visible"/>
                                          </p:val>
                                        </p:tav>
                                      </p:tavLst>
                                    </p:anim>
                                  </p:childTnLst>
                                </p:cTn>
                              </p:par>
                              <p:par>
                                <p:cTn id="15" presetID="2" presetClass="entr" presetSubtype="8" fill="hold" nodeType="withEffect">
                                  <p:stCondLst>
                                    <p:cond delay="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0-#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35" presetClass="emph" presetSubtype="0" repeatCount="3000" fill="hold" nodeType="withEffect">
                                  <p:stCondLst>
                                    <p:cond delay="600"/>
                                  </p:stCondLst>
                                  <p:childTnLst>
                                    <p:anim calcmode="discrete" valueType="str">
                                      <p:cBhvr>
                                        <p:cTn id="20" dur="100" fill="hold"/>
                                        <p:tgtEl>
                                          <p:spTgt spid="56"/>
                                        </p:tgtEl>
                                        <p:attrNameLst>
                                          <p:attrName>style.visibility</p:attrName>
                                        </p:attrNameLst>
                                      </p:cBhvr>
                                      <p:tavLst>
                                        <p:tav tm="0">
                                          <p:val>
                                            <p:strVal val="hidden"/>
                                          </p:val>
                                        </p:tav>
                                        <p:tav tm="50000">
                                          <p:val>
                                            <p:strVal val="visible"/>
                                          </p:val>
                                        </p:tav>
                                      </p:tavLst>
                                    </p:anim>
                                  </p:childTnLst>
                                </p:cTn>
                              </p:par>
                              <p:par>
                                <p:cTn id="21" presetID="2" presetClass="entr" presetSubtype="8" fill="hold" nodeType="withEffect">
                                  <p:stCondLst>
                                    <p:cond delay="30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35" presetClass="emph" presetSubtype="0" repeatCount="3000" fill="hold" nodeType="withEffect">
                                  <p:stCondLst>
                                    <p:cond delay="700"/>
                                  </p:stCondLst>
                                  <p:childTnLst>
                                    <p:anim calcmode="discrete" valueType="str">
                                      <p:cBhvr>
                                        <p:cTn id="26" dur="100" fill="hold"/>
                                        <p:tgtEl>
                                          <p:spTgt spid="57"/>
                                        </p:tgtEl>
                                        <p:attrNameLst>
                                          <p:attrName>style.visibility</p:attrName>
                                        </p:attrNameLst>
                                      </p:cBhvr>
                                      <p:tavLst>
                                        <p:tav tm="0">
                                          <p:val>
                                            <p:strVal val="hidden"/>
                                          </p:val>
                                        </p:tav>
                                        <p:tav tm="50000">
                                          <p:val>
                                            <p:strVal val="visible"/>
                                          </p:val>
                                        </p:tav>
                                      </p:tavLst>
                                    </p:anim>
                                  </p:childTnLst>
                                </p:cTn>
                              </p:par>
                              <p:par>
                                <p:cTn id="27" presetID="2" presetClass="entr" presetSubtype="8" fill="hold" nodeType="withEffect">
                                  <p:stCondLst>
                                    <p:cond delay="70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fill="hold"/>
                                        <p:tgtEl>
                                          <p:spTgt spid="64"/>
                                        </p:tgtEl>
                                        <p:attrNameLst>
                                          <p:attrName>ppt_x</p:attrName>
                                        </p:attrNameLst>
                                      </p:cBhvr>
                                      <p:tavLst>
                                        <p:tav tm="0">
                                          <p:val>
                                            <p:strVal val="0-#ppt_w/2"/>
                                          </p:val>
                                        </p:tav>
                                        <p:tav tm="100000">
                                          <p:val>
                                            <p:strVal val="#ppt_x"/>
                                          </p:val>
                                        </p:tav>
                                      </p:tavLst>
                                    </p:anim>
                                    <p:anim calcmode="lin" valueType="num">
                                      <p:cBhvr additive="base">
                                        <p:cTn id="30" dur="500" fill="hold"/>
                                        <p:tgtEl>
                                          <p:spTgt spid="64"/>
                                        </p:tgtEl>
                                        <p:attrNameLst>
                                          <p:attrName>ppt_y</p:attrName>
                                        </p:attrNameLst>
                                      </p:cBhvr>
                                      <p:tavLst>
                                        <p:tav tm="0">
                                          <p:val>
                                            <p:strVal val="#ppt_y"/>
                                          </p:val>
                                        </p:tav>
                                        <p:tav tm="100000">
                                          <p:val>
                                            <p:strVal val="#ppt_y"/>
                                          </p:val>
                                        </p:tav>
                                      </p:tavLst>
                                    </p:anim>
                                  </p:childTnLst>
                                </p:cTn>
                              </p:par>
                              <p:par>
                                <p:cTn id="31" presetID="35" presetClass="emph" presetSubtype="0" repeatCount="3000" fill="hold" nodeType="withEffect">
                                  <p:stCondLst>
                                    <p:cond delay="1100"/>
                                  </p:stCondLst>
                                  <p:childTnLst>
                                    <p:anim calcmode="discrete" valueType="str">
                                      <p:cBhvr>
                                        <p:cTn id="32" dur="100" fill="hold"/>
                                        <p:tgtEl>
                                          <p:spTgt spid="64"/>
                                        </p:tgtEl>
                                        <p:attrNameLst>
                                          <p:attrName>style.visibility</p:attrName>
                                        </p:attrNameLst>
                                      </p:cBhvr>
                                      <p:tavLst>
                                        <p:tav tm="0">
                                          <p:val>
                                            <p:strVal val="hidden"/>
                                          </p:val>
                                        </p:tav>
                                        <p:tav tm="50000">
                                          <p:val>
                                            <p:strVal val="visible"/>
                                          </p:val>
                                        </p:tav>
                                      </p:tavLst>
                                    </p:anim>
                                  </p:childTnLst>
                                </p:cTn>
                              </p:par>
                              <p:par>
                                <p:cTn id="33" presetID="2" presetClass="entr" presetSubtype="8" fill="hold" nodeType="withEffect">
                                  <p:stCondLst>
                                    <p:cond delay="110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0-#ppt_w/2"/>
                                          </p:val>
                                        </p:tav>
                                        <p:tav tm="100000">
                                          <p:val>
                                            <p:strVal val="#ppt_x"/>
                                          </p:val>
                                        </p:tav>
                                      </p:tavLst>
                                    </p:anim>
                                    <p:anim calcmode="lin" valueType="num">
                                      <p:cBhvr additive="base">
                                        <p:cTn id="36" dur="500" fill="hold"/>
                                        <p:tgtEl>
                                          <p:spTgt spid="6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4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0-#ppt_w/2"/>
                                          </p:val>
                                        </p:tav>
                                        <p:tav tm="100000">
                                          <p:val>
                                            <p:strVal val="#ppt_x"/>
                                          </p:val>
                                        </p:tav>
                                      </p:tavLst>
                                    </p:anim>
                                    <p:anim calcmode="lin" valueType="num">
                                      <p:cBhvr additive="base">
                                        <p:cTn id="40" dur="500" fill="hold"/>
                                        <p:tgtEl>
                                          <p:spTgt spid="63"/>
                                        </p:tgtEl>
                                        <p:attrNameLst>
                                          <p:attrName>ppt_y</p:attrName>
                                        </p:attrNameLst>
                                      </p:cBhvr>
                                      <p:tavLst>
                                        <p:tav tm="0">
                                          <p:val>
                                            <p:strVal val="#ppt_y"/>
                                          </p:val>
                                        </p:tav>
                                        <p:tav tm="100000">
                                          <p:val>
                                            <p:strVal val="#ppt_y"/>
                                          </p:val>
                                        </p:tav>
                                      </p:tavLst>
                                    </p:anim>
                                  </p:childTnLst>
                                </p:cTn>
                              </p:par>
                              <p:par>
                                <p:cTn id="41" presetID="56" presetClass="entr" presetSubtype="0" fill="hold" grpId="0" nodeType="withEffect">
                                  <p:stCondLst>
                                    <p:cond delay="1400"/>
                                  </p:stCondLst>
                                  <p:iterate type="lt">
                                    <p:tmPct val="6667"/>
                                  </p:iterate>
                                  <p:childTnLst>
                                    <p:set>
                                      <p:cBhvr>
                                        <p:cTn id="42" dur="1" fill="hold">
                                          <p:stCondLst>
                                            <p:cond delay="0"/>
                                          </p:stCondLst>
                                        </p:cTn>
                                        <p:tgtEl>
                                          <p:spTgt spid="58"/>
                                        </p:tgtEl>
                                        <p:attrNameLst>
                                          <p:attrName>style.visibility</p:attrName>
                                        </p:attrNameLst>
                                      </p:cBhvr>
                                      <p:to>
                                        <p:strVal val="visible"/>
                                      </p:to>
                                    </p:set>
                                    <p:anim by="(-#ppt_w*2)" calcmode="lin" valueType="num">
                                      <p:cBhvr rctx="PPT">
                                        <p:cTn id="43" dur="375" autoRev="1" fill="hold">
                                          <p:stCondLst>
                                            <p:cond delay="0"/>
                                          </p:stCondLst>
                                        </p:cTn>
                                        <p:tgtEl>
                                          <p:spTgt spid="58"/>
                                        </p:tgtEl>
                                        <p:attrNameLst>
                                          <p:attrName>ppt_w</p:attrName>
                                        </p:attrNameLst>
                                      </p:cBhvr>
                                    </p:anim>
                                    <p:anim by="(#ppt_w*0.50)" calcmode="lin" valueType="num">
                                      <p:cBhvr>
                                        <p:cTn id="44" dur="375" decel="50000" autoRev="1" fill="hold">
                                          <p:stCondLst>
                                            <p:cond delay="0"/>
                                          </p:stCondLst>
                                        </p:cTn>
                                        <p:tgtEl>
                                          <p:spTgt spid="58"/>
                                        </p:tgtEl>
                                        <p:attrNameLst>
                                          <p:attrName>ppt_x</p:attrName>
                                        </p:attrNameLst>
                                      </p:cBhvr>
                                    </p:anim>
                                    <p:anim from="(-#ppt_h/2)" to="(#ppt_y)" calcmode="lin" valueType="num">
                                      <p:cBhvr>
                                        <p:cTn id="45" dur="750" fill="hold">
                                          <p:stCondLst>
                                            <p:cond delay="0"/>
                                          </p:stCondLst>
                                        </p:cTn>
                                        <p:tgtEl>
                                          <p:spTgt spid="58"/>
                                        </p:tgtEl>
                                        <p:attrNameLst>
                                          <p:attrName>ppt_y</p:attrName>
                                        </p:attrNameLst>
                                      </p:cBhvr>
                                    </p:anim>
                                    <p:animRot by="21600000">
                                      <p:cBhvr>
                                        <p:cTn id="46" dur="750" fill="hold">
                                          <p:stCondLst>
                                            <p:cond delay="0"/>
                                          </p:stCondLst>
                                        </p:cTn>
                                        <p:tgtEl>
                                          <p:spTgt spid="58"/>
                                        </p:tgtEl>
                                        <p:attrNameLst>
                                          <p:attrName>r</p:attrName>
                                        </p:attrNameLst>
                                      </p:cBhvr>
                                    </p:animRot>
                                  </p:childTnLst>
                                </p:cTn>
                              </p:par>
                              <p:par>
                                <p:cTn id="47" presetID="22" presetClass="entr" presetSubtype="8" fill="hold" nodeType="withEffect">
                                  <p:stCondLst>
                                    <p:cond delay="300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par>
                                <p:cTn id="50" presetID="2" presetClass="entr" presetSubtype="4" fill="hold" grpId="0" nodeType="withEffect">
                                  <p:stCondLst>
                                    <p:cond delay="350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500" fill="hold"/>
                                        <p:tgtEl>
                                          <p:spTgt spid="61"/>
                                        </p:tgtEl>
                                        <p:attrNameLst>
                                          <p:attrName>ppt_x</p:attrName>
                                        </p:attrNameLst>
                                      </p:cBhvr>
                                      <p:tavLst>
                                        <p:tav tm="0">
                                          <p:val>
                                            <p:strVal val="#ppt_x"/>
                                          </p:val>
                                        </p:tav>
                                        <p:tav tm="100000">
                                          <p:val>
                                            <p:strVal val="#ppt_x"/>
                                          </p:val>
                                        </p:tav>
                                      </p:tavLst>
                                    </p:anim>
                                    <p:anim calcmode="lin" valueType="num">
                                      <p:cBhvr additive="base">
                                        <p:cTn id="53" dur="500" fill="hold"/>
                                        <p:tgtEl>
                                          <p:spTgt spid="61"/>
                                        </p:tgtEl>
                                        <p:attrNameLst>
                                          <p:attrName>ppt_y</p:attrName>
                                        </p:attrNameLst>
                                      </p:cBhvr>
                                      <p:tavLst>
                                        <p:tav tm="0">
                                          <p:val>
                                            <p:strVal val="1+#ppt_h/2"/>
                                          </p:val>
                                        </p:tav>
                                        <p:tav tm="100000">
                                          <p:val>
                                            <p:strVal val="#ppt_y"/>
                                          </p:val>
                                        </p:tav>
                                      </p:tavLst>
                                    </p:anim>
                                  </p:childTnLst>
                                </p:cTn>
                              </p:par>
                              <p:par>
                                <p:cTn id="54" presetID="56" presetClass="entr" presetSubtype="0" fill="hold" grpId="0" nodeType="withEffect">
                                  <p:stCondLst>
                                    <p:cond delay="1400"/>
                                  </p:stCondLst>
                                  <p:iterate type="lt">
                                    <p:tmPct val="6667"/>
                                  </p:iterate>
                                  <p:childTnLst>
                                    <p:set>
                                      <p:cBhvr>
                                        <p:cTn id="55" dur="1" fill="hold">
                                          <p:stCondLst>
                                            <p:cond delay="0"/>
                                          </p:stCondLst>
                                        </p:cTn>
                                        <p:tgtEl>
                                          <p:spTgt spid="66"/>
                                        </p:tgtEl>
                                        <p:attrNameLst>
                                          <p:attrName>style.visibility</p:attrName>
                                        </p:attrNameLst>
                                      </p:cBhvr>
                                      <p:to>
                                        <p:strVal val="visible"/>
                                      </p:to>
                                    </p:set>
                                    <p:anim by="(-#ppt_w*2)" calcmode="lin" valueType="num">
                                      <p:cBhvr rctx="PPT">
                                        <p:cTn id="56" dur="375" autoRev="1" fill="hold">
                                          <p:stCondLst>
                                            <p:cond delay="0"/>
                                          </p:stCondLst>
                                        </p:cTn>
                                        <p:tgtEl>
                                          <p:spTgt spid="66"/>
                                        </p:tgtEl>
                                        <p:attrNameLst>
                                          <p:attrName>ppt_w</p:attrName>
                                        </p:attrNameLst>
                                      </p:cBhvr>
                                    </p:anim>
                                    <p:anim by="(#ppt_w*0.50)" calcmode="lin" valueType="num">
                                      <p:cBhvr>
                                        <p:cTn id="57" dur="375" decel="50000" autoRev="1" fill="hold">
                                          <p:stCondLst>
                                            <p:cond delay="0"/>
                                          </p:stCondLst>
                                        </p:cTn>
                                        <p:tgtEl>
                                          <p:spTgt spid="66"/>
                                        </p:tgtEl>
                                        <p:attrNameLst>
                                          <p:attrName>ppt_x</p:attrName>
                                        </p:attrNameLst>
                                      </p:cBhvr>
                                    </p:anim>
                                    <p:anim from="(-#ppt_h/2)" to="(#ppt_y)" calcmode="lin" valueType="num">
                                      <p:cBhvr>
                                        <p:cTn id="58" dur="750" fill="hold">
                                          <p:stCondLst>
                                            <p:cond delay="0"/>
                                          </p:stCondLst>
                                        </p:cTn>
                                        <p:tgtEl>
                                          <p:spTgt spid="66"/>
                                        </p:tgtEl>
                                        <p:attrNameLst>
                                          <p:attrName>ppt_y</p:attrName>
                                        </p:attrNameLst>
                                      </p:cBhvr>
                                    </p:anim>
                                    <p:animRot by="21600000">
                                      <p:cBhvr>
                                        <p:cTn id="59" dur="750" fill="hold">
                                          <p:stCondLst>
                                            <p:cond delay="0"/>
                                          </p:stCondLst>
                                        </p:cTn>
                                        <p:tgtEl>
                                          <p:spTgt spid="66"/>
                                        </p:tgtEl>
                                        <p:attrNameLst>
                                          <p:attrName>r</p:attrName>
                                        </p:attrNameLst>
                                      </p:cBhvr>
                                    </p:animRot>
                                  </p:childTnLst>
                                </p:cTn>
                              </p:par>
                              <p:par>
                                <p:cTn id="60" presetID="2" presetClass="entr" presetSubtype="4" fill="hold" grpId="0" nodeType="withEffect">
                                  <p:stCondLst>
                                    <p:cond delay="350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P spid="66"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a:extLst>
              <a:ext uri="{FF2B5EF4-FFF2-40B4-BE49-F238E27FC236}">
                <a16:creationId xmlns:a16="http://schemas.microsoft.com/office/drawing/2014/main" id="{E8AA5D72-73A3-F506-6D61-BBC593B30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0"/>
            <a:ext cx="60007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原创设计师QQ598969553      _3">
            <a:extLst>
              <a:ext uri="{FF2B5EF4-FFF2-40B4-BE49-F238E27FC236}">
                <a16:creationId xmlns:a16="http://schemas.microsoft.com/office/drawing/2014/main" id="{6FA8240D-4648-05BA-5323-79A43F64AB38}"/>
              </a:ext>
            </a:extLst>
          </p:cNvPr>
          <p:cNvSpPr>
            <a:spLocks noChangeArrowheads="1"/>
          </p:cNvSpPr>
          <p:nvPr/>
        </p:nvSpPr>
        <p:spPr bwMode="auto">
          <a:xfrm>
            <a:off x="719138" y="528638"/>
            <a:ext cx="1231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400" b="1">
                <a:solidFill>
                  <a:schemeClr val="accent1"/>
                </a:solidFill>
                <a:latin typeface="Impact" panose="020B0806030902050204" pitchFamily="34" charset="0"/>
                <a:ea typeface="微软雅黑" panose="020B0503020204020204" pitchFamily="34" charset="-122"/>
                <a:cs typeface="宋体" panose="02010600030101010101" pitchFamily="2" charset="-122"/>
              </a:rPr>
              <a:t>公司简介</a:t>
            </a:r>
            <a:endParaRPr lang="en-US" altLang="zh-CN" sz="2400" b="1">
              <a:solidFill>
                <a:schemeClr val="accent1"/>
              </a:solidFill>
              <a:latin typeface="Impact" panose="020B0806030902050204" pitchFamily="34" charset="0"/>
              <a:ea typeface="微软雅黑" panose="020B0503020204020204" pitchFamily="34" charset="-122"/>
              <a:cs typeface="宋体" panose="02010600030101010101" pitchFamily="2" charset="-122"/>
            </a:endParaRPr>
          </a:p>
        </p:txBody>
      </p:sp>
      <p:sp>
        <p:nvSpPr>
          <p:cNvPr id="69" name="原创设计师QQ598969553      _4">
            <a:extLst>
              <a:ext uri="{FF2B5EF4-FFF2-40B4-BE49-F238E27FC236}">
                <a16:creationId xmlns:a16="http://schemas.microsoft.com/office/drawing/2014/main" id="{0E6590ED-BB45-ABAA-C0DA-42F112757879}"/>
              </a:ext>
            </a:extLst>
          </p:cNvPr>
          <p:cNvSpPr>
            <a:spLocks noChangeArrowheads="1"/>
          </p:cNvSpPr>
          <p:nvPr/>
        </p:nvSpPr>
        <p:spPr bwMode="auto">
          <a:xfrm>
            <a:off x="719138" y="977900"/>
            <a:ext cx="180022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sz="900">
                <a:solidFill>
                  <a:srgbClr val="53585E"/>
                </a:solidFill>
                <a:latin typeface="Arial" panose="020B0604020202020204" pitchFamily="34" charset="0"/>
                <a:cs typeface="Arial" panose="020B0604020202020204" pitchFamily="34" charset="0"/>
              </a:rPr>
              <a:t>专注于声学科研和商业化</a:t>
            </a:r>
          </a:p>
        </p:txBody>
      </p:sp>
      <p:sp>
        <p:nvSpPr>
          <p:cNvPr id="70" name="原创设计师QQ598969553      _5">
            <a:extLst>
              <a:ext uri="{FF2B5EF4-FFF2-40B4-BE49-F238E27FC236}">
                <a16:creationId xmlns:a16="http://schemas.microsoft.com/office/drawing/2014/main" id="{42B684B0-690E-BD78-7DDE-D1F711F38F1D}"/>
              </a:ext>
            </a:extLst>
          </p:cNvPr>
          <p:cNvSpPr>
            <a:spLocks noChangeArrowheads="1"/>
          </p:cNvSpPr>
          <p:nvPr/>
        </p:nvSpPr>
        <p:spPr bwMode="auto">
          <a:xfrm>
            <a:off x="2043113" y="528638"/>
            <a:ext cx="2486025" cy="369887"/>
          </a:xfrm>
          <a:prstGeom prst="rect">
            <a:avLst/>
          </a:prstGeom>
          <a:noFill/>
          <a:ln>
            <a:noFill/>
          </a:ln>
        </p:spPr>
        <p:txBody>
          <a:bodyPr wrap="none" lIns="0" tIns="0" rIns="0" bIns="0">
            <a:spAutoFit/>
          </a:bodyPr>
          <a:lstStyle/>
          <a:p>
            <a:pPr>
              <a:defRPr/>
            </a:pPr>
            <a:r>
              <a:rPr lang="en-US" altLang="zh-CN" sz="2400" dirty="0">
                <a:solidFill>
                  <a:schemeClr val="accent2"/>
                </a:solidFill>
                <a:latin typeface="+mj-lt"/>
                <a:ea typeface="微软雅黑" pitchFamily="34" charset="-122"/>
                <a:cs typeface="宋体" pitchFamily="2" charset="-122"/>
              </a:rPr>
              <a:t>Company Profile</a:t>
            </a:r>
          </a:p>
        </p:txBody>
      </p:sp>
      <p:sp>
        <p:nvSpPr>
          <p:cNvPr id="71" name="原创设计师QQ598969553      _6">
            <a:extLst>
              <a:ext uri="{FF2B5EF4-FFF2-40B4-BE49-F238E27FC236}">
                <a16:creationId xmlns:a16="http://schemas.microsoft.com/office/drawing/2014/main" id="{BE921F8F-1BA0-D270-F127-4F3B2043452A}"/>
              </a:ext>
            </a:extLst>
          </p:cNvPr>
          <p:cNvSpPr>
            <a:spLocks/>
          </p:cNvSpPr>
          <p:nvPr/>
        </p:nvSpPr>
        <p:spPr bwMode="auto">
          <a:xfrm>
            <a:off x="8204752" y="0"/>
            <a:ext cx="780274" cy="1307548"/>
          </a:xfrm>
          <a:custGeom>
            <a:avLst/>
            <a:gdLst>
              <a:gd name="T0" fmla="*/ 0 w 278"/>
              <a:gd name="T1" fmla="*/ 0 h 557"/>
              <a:gd name="T2" fmla="*/ 2147483646 w 278"/>
              <a:gd name="T3" fmla="*/ 2147483646 h 557"/>
              <a:gd name="T4" fmla="*/ 0 w 278"/>
              <a:gd name="T5" fmla="*/ 2147483646 h 557"/>
              <a:gd name="T6" fmla="*/ 0 w 278"/>
              <a:gd name="T7" fmla="*/ 0 h 5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8" h="557">
                <a:moveTo>
                  <a:pt x="0" y="0"/>
                </a:moveTo>
                <a:lnTo>
                  <a:pt x="278" y="278"/>
                </a:lnTo>
                <a:lnTo>
                  <a:pt x="0" y="557"/>
                </a:lnTo>
                <a:lnTo>
                  <a:pt x="0" y="0"/>
                </a:lnTo>
                <a:close/>
              </a:path>
            </a:pathLst>
          </a:custGeom>
          <a:solidFill>
            <a:srgbClr val="C80D1F"/>
          </a:solidFill>
          <a:ln w="6350" cap="flat">
            <a:solidFill>
              <a:schemeClr val="accent1"/>
            </a:solidFill>
            <a:prstDash val="solid"/>
            <a:miter lim="800000"/>
            <a:headEnd/>
            <a:tailEnd/>
          </a:ln>
        </p:spPr>
        <p:txBody>
          <a:bodyPr/>
          <a:lstStyle/>
          <a:p>
            <a:endParaRPr lang="zh-CN" altLang="en-US"/>
          </a:p>
        </p:txBody>
      </p:sp>
      <p:sp>
        <p:nvSpPr>
          <p:cNvPr id="72" name="原创设计师QQ598969553      _7">
            <a:extLst>
              <a:ext uri="{FF2B5EF4-FFF2-40B4-BE49-F238E27FC236}">
                <a16:creationId xmlns:a16="http://schemas.microsoft.com/office/drawing/2014/main" id="{2BB4FB25-04D4-E3F3-AD09-CDE1999C4DF0}"/>
              </a:ext>
            </a:extLst>
          </p:cNvPr>
          <p:cNvSpPr>
            <a:spLocks noChangeArrowheads="1"/>
          </p:cNvSpPr>
          <p:nvPr/>
        </p:nvSpPr>
        <p:spPr bwMode="auto">
          <a:xfrm>
            <a:off x="715098" y="1469854"/>
            <a:ext cx="4713823" cy="1456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30000"/>
              </a:lnSpc>
              <a:spcBef>
                <a:spcPts val="600"/>
              </a:spcBef>
              <a:buClr>
                <a:srgbClr val="558ED5"/>
              </a:buClr>
            </a:pPr>
            <a:r>
              <a:rPr lang="zh-CN" altLang="en-US" sz="1000" dirty="0">
                <a:solidFill>
                  <a:srgbClr val="53585E"/>
                </a:solidFill>
                <a:latin typeface="Arial" panose="020B0604020202020204" pitchFamily="34" charset="0"/>
                <a:cs typeface="Arial" panose="020B0604020202020204" pitchFamily="34" charset="0"/>
              </a:rPr>
              <a:t>深圳市九音科技有限公司（“九音科技”）是一家专注于声学科研和商业化的企业，基于对声电基础技术的长期技术积累，拥有拾音算法、回声消除算法、声场识别算法、主动降噪算法、音效算法等多种声学技术方案，在中国、美国、日本和欧盟拥有多项发明专利。公司将围绕从音频信号拾取、处理及还原、音频输出等环节提供拥有独特技术的核心元器件及综合音频信号处理解决方案。</a:t>
            </a:r>
            <a:endParaRPr lang="en-US" altLang="zh-CN" sz="1000" dirty="0">
              <a:solidFill>
                <a:srgbClr val="53585E"/>
              </a:solidFill>
              <a:latin typeface="Arial" panose="020B0604020202020204" pitchFamily="34" charset="0"/>
              <a:cs typeface="Arial" panose="020B0604020202020204" pitchFamily="34" charset="0"/>
            </a:endParaRPr>
          </a:p>
          <a:p>
            <a:pPr algn="just">
              <a:lnSpc>
                <a:spcPct val="130000"/>
              </a:lnSpc>
              <a:spcBef>
                <a:spcPts val="600"/>
              </a:spcBef>
              <a:buClr>
                <a:srgbClr val="558ED5"/>
              </a:buClr>
            </a:pPr>
            <a:r>
              <a:rPr lang="zh-CN" altLang="en-US" sz="1000" dirty="0">
                <a:solidFill>
                  <a:srgbClr val="53585E"/>
                </a:solidFill>
                <a:latin typeface="Arial" panose="020B0604020202020204" pitchFamily="34" charset="0"/>
                <a:cs typeface="Arial" panose="020B0604020202020204" pitchFamily="34" charset="0"/>
              </a:rPr>
              <a:t>公司总部位于中国深圳，南京设立分公司，在日本东京设立科研实验室，由资深科学家进行基础研发。</a:t>
            </a:r>
            <a:endParaRPr lang="en-US" altLang="zh-CN" sz="1000" dirty="0">
              <a:solidFill>
                <a:srgbClr val="53585E"/>
              </a:solidFill>
              <a:latin typeface="Arial" panose="020B0604020202020204" pitchFamily="34" charset="0"/>
              <a:cs typeface="Arial" panose="020B0604020202020204" pitchFamily="34" charset="0"/>
            </a:endParaRPr>
          </a:p>
        </p:txBody>
      </p:sp>
      <p:sp>
        <p:nvSpPr>
          <p:cNvPr id="74" name="原创设计师QQ598969553      _9">
            <a:extLst>
              <a:ext uri="{FF2B5EF4-FFF2-40B4-BE49-F238E27FC236}">
                <a16:creationId xmlns:a16="http://schemas.microsoft.com/office/drawing/2014/main" id="{B9E13F3E-2F55-E015-673D-4A270EB0EA73}"/>
              </a:ext>
            </a:extLst>
          </p:cNvPr>
          <p:cNvSpPr>
            <a:spLocks noChangeArrowheads="1"/>
          </p:cNvSpPr>
          <p:nvPr/>
        </p:nvSpPr>
        <p:spPr bwMode="auto">
          <a:xfrm>
            <a:off x="4005263" y="4254500"/>
            <a:ext cx="2052637" cy="153988"/>
          </a:xfrm>
          <a:prstGeom prst="rect">
            <a:avLst/>
          </a:prstGeom>
          <a:noFill/>
          <a:ln>
            <a:noFill/>
          </a:ln>
        </p:spPr>
        <p:txBody>
          <a:bodyPr wrap="none" lIns="0" tIns="0" rIns="0" bIns="0">
            <a:spAutoFit/>
          </a:bodyPr>
          <a:lstStyle/>
          <a:p>
            <a:pPr algn="r" defTabSz="914400" eaLnBrk="1" fontAlgn="auto" hangingPunct="1">
              <a:spcBef>
                <a:spcPts val="0"/>
              </a:spcBef>
              <a:spcAft>
                <a:spcPts val="0"/>
              </a:spcAft>
              <a:buFont typeface="Arial" pitchFamily="34" charset="0"/>
              <a:buNone/>
              <a:defRPr/>
            </a:pPr>
            <a:r>
              <a:rPr lang="zh-CN" altLang="en-US" sz="1000" b="1" i="1" kern="0" dirty="0">
                <a:solidFill>
                  <a:schemeClr val="bg1"/>
                </a:solidFill>
              </a:rPr>
              <a:t>九音（南京）集成电路技术有限公司</a:t>
            </a:r>
            <a:endParaRPr lang="en-US" altLang="zh-CN" sz="1000" b="1" i="1" kern="0" dirty="0">
              <a:solidFill>
                <a:schemeClr val="bg1"/>
              </a:solidFill>
            </a:endParaRPr>
          </a:p>
        </p:txBody>
      </p:sp>
      <p:sp>
        <p:nvSpPr>
          <p:cNvPr id="75" name="原创设计师QQ598969553      _10">
            <a:extLst>
              <a:ext uri="{FF2B5EF4-FFF2-40B4-BE49-F238E27FC236}">
                <a16:creationId xmlns:a16="http://schemas.microsoft.com/office/drawing/2014/main" id="{31D37EF2-4A6D-30C7-77D2-57F4E65630CB}"/>
              </a:ext>
            </a:extLst>
          </p:cNvPr>
          <p:cNvSpPr>
            <a:spLocks noChangeArrowheads="1"/>
          </p:cNvSpPr>
          <p:nvPr/>
        </p:nvSpPr>
        <p:spPr bwMode="auto">
          <a:xfrm>
            <a:off x="4646613" y="3963988"/>
            <a:ext cx="1411287" cy="153987"/>
          </a:xfrm>
          <a:prstGeom prst="rect">
            <a:avLst/>
          </a:prstGeom>
          <a:noFill/>
          <a:ln>
            <a:noFill/>
          </a:ln>
        </p:spPr>
        <p:txBody>
          <a:bodyPr wrap="none" lIns="0" tIns="0" rIns="0" bIns="0">
            <a:spAutoFit/>
          </a:bodyPr>
          <a:lstStyle/>
          <a:p>
            <a:pPr algn="r" defTabSz="914400" eaLnBrk="1" fontAlgn="auto" hangingPunct="1">
              <a:spcBef>
                <a:spcPts val="0"/>
              </a:spcBef>
              <a:spcAft>
                <a:spcPts val="0"/>
              </a:spcAft>
              <a:buFont typeface="Arial" pitchFamily="34" charset="0"/>
              <a:buNone/>
              <a:defRPr/>
            </a:pPr>
            <a:r>
              <a:rPr lang="zh-CN" altLang="en-US" sz="1000" b="1" i="1" kern="0" dirty="0">
                <a:solidFill>
                  <a:schemeClr val="bg1"/>
                </a:solidFill>
              </a:rPr>
              <a:t>深圳市九音科技有限公司</a:t>
            </a:r>
            <a:endParaRPr lang="en-US" altLang="zh-CN" sz="1000" b="1" i="1" kern="0" dirty="0">
              <a:solidFill>
                <a:schemeClr val="bg1"/>
              </a:solidFill>
            </a:endParaRPr>
          </a:p>
        </p:txBody>
      </p:sp>
      <p:sp>
        <p:nvSpPr>
          <p:cNvPr id="17" name="原创设计师QQ598969553      _7">
            <a:extLst>
              <a:ext uri="{FF2B5EF4-FFF2-40B4-BE49-F238E27FC236}">
                <a16:creationId xmlns:a16="http://schemas.microsoft.com/office/drawing/2014/main" id="{12E860C2-58BE-AB19-B738-870DD83001A0}"/>
              </a:ext>
            </a:extLst>
          </p:cNvPr>
          <p:cNvSpPr>
            <a:spLocks noChangeArrowheads="1"/>
          </p:cNvSpPr>
          <p:nvPr/>
        </p:nvSpPr>
        <p:spPr bwMode="auto">
          <a:xfrm>
            <a:off x="715098" y="3186284"/>
            <a:ext cx="374491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30000"/>
              </a:lnSpc>
              <a:spcBef>
                <a:spcPts val="600"/>
              </a:spcBef>
              <a:buClr>
                <a:srgbClr val="558ED5"/>
              </a:buClr>
            </a:pPr>
            <a:r>
              <a:rPr lang="zh-CN" altLang="en-US" sz="1000" dirty="0">
                <a:solidFill>
                  <a:srgbClr val="53585E"/>
                </a:solidFill>
                <a:latin typeface="Arial" panose="020B0604020202020204" pitchFamily="34" charset="0"/>
                <a:cs typeface="Arial" panose="020B0604020202020204" pitchFamily="34" charset="0"/>
              </a:rPr>
              <a:t>公司目前阶段的产品为包含软件算法的模块以及音频处理芯片，主要应用于有线数字耳机和蓝牙无线耳机。后续将陆续推出应用于智能手机、智能家居、智能汽车、助听器以及特种行业等领域的产品解决方案。</a:t>
            </a:r>
          </a:p>
        </p:txBody>
      </p:sp>
      <p:sp>
        <p:nvSpPr>
          <p:cNvPr id="11" name="日期占位符 10">
            <a:extLst>
              <a:ext uri="{FF2B5EF4-FFF2-40B4-BE49-F238E27FC236}">
                <a16:creationId xmlns:a16="http://schemas.microsoft.com/office/drawing/2014/main" id="{75E44370-4587-1EB0-810D-7DC5B9E37DFE}"/>
              </a:ext>
            </a:extLst>
          </p:cNvPr>
          <p:cNvSpPr>
            <a:spLocks noGrp="1"/>
          </p:cNvSpPr>
          <p:nvPr>
            <p:ph type="dt" sz="half" idx="10"/>
          </p:nvPr>
        </p:nvSpPr>
        <p:spPr/>
        <p:txBody>
          <a:bodyPr/>
          <a:lstStyle/>
          <a:p>
            <a:pPr>
              <a:defRPr/>
            </a:pPr>
            <a:r>
              <a:rPr lang="en-US" altLang="zh-CN" dirty="0"/>
              <a:t>2022/8/8</a:t>
            </a:r>
            <a:endParaRPr lang="zh-CN" altLang="en-US" dirty="0"/>
          </a:p>
        </p:txBody>
      </p:sp>
      <p:sp>
        <p:nvSpPr>
          <p:cNvPr id="12" name="页脚占位符 11">
            <a:extLst>
              <a:ext uri="{FF2B5EF4-FFF2-40B4-BE49-F238E27FC236}">
                <a16:creationId xmlns:a16="http://schemas.microsoft.com/office/drawing/2014/main" id="{11BC751E-3FD7-1EE0-B5E1-5C9B3A77657A}"/>
              </a:ext>
            </a:extLst>
          </p:cNvPr>
          <p:cNvSpPr>
            <a:spLocks noGrp="1"/>
          </p:cNvSpPr>
          <p:nvPr>
            <p:ph type="ftr" sz="quarter" idx="11"/>
          </p:nvPr>
        </p:nvSpPr>
        <p:spPr/>
        <p:txBody>
          <a:bodyPr/>
          <a:lstStyle/>
          <a:p>
            <a:pPr>
              <a:defRPr/>
            </a:pPr>
            <a:r>
              <a:rPr lang="zh-CN" altLang="en-US"/>
              <a:t>深圳市九音科技有限公司</a:t>
            </a:r>
          </a:p>
        </p:txBody>
      </p:sp>
      <p:sp>
        <p:nvSpPr>
          <p:cNvPr id="14" name="灯片编号占位符 13">
            <a:extLst>
              <a:ext uri="{FF2B5EF4-FFF2-40B4-BE49-F238E27FC236}">
                <a16:creationId xmlns:a16="http://schemas.microsoft.com/office/drawing/2014/main" id="{D65C33C5-0D31-B17A-FEB5-6E0C2BFD7F19}"/>
              </a:ext>
            </a:extLst>
          </p:cNvPr>
          <p:cNvSpPr>
            <a:spLocks noGrp="1"/>
          </p:cNvSpPr>
          <p:nvPr>
            <p:ph type="sldNum" sz="quarter" idx="12"/>
          </p:nvPr>
        </p:nvSpPr>
        <p:spPr/>
        <p:txBody>
          <a:bodyPr/>
          <a:lstStyle/>
          <a:p>
            <a:pPr>
              <a:defRPr/>
            </a:pPr>
            <a:fld id="{84543B02-B5C3-48B4-A10E-C9FED9D43D25}" type="slidenum">
              <a:rPr lang="zh-CN" altLang="en-US" smtClean="0"/>
              <a:pPr>
                <a:defRPr/>
              </a:pPr>
              <a:t>2</a:t>
            </a:fld>
            <a:endParaRPr lang="zh-CN" altLang="en-US" dirty="0"/>
          </a:p>
        </p:txBody>
      </p:sp>
      <p:pic>
        <p:nvPicPr>
          <p:cNvPr id="2" name="timg.jpeg" descr="timg.jpeg">
            <a:extLst>
              <a:ext uri="{FF2B5EF4-FFF2-40B4-BE49-F238E27FC236}">
                <a16:creationId xmlns:a16="http://schemas.microsoft.com/office/drawing/2014/main" id="{F5826B06-6553-07C0-BCC2-3E89DD4C3E96}"/>
              </a:ext>
            </a:extLst>
          </p:cNvPr>
          <p:cNvPicPr>
            <a:picLocks noChangeAspect="1"/>
          </p:cNvPicPr>
          <p:nvPr/>
        </p:nvPicPr>
        <p:blipFill>
          <a:blip r:embed="rId4"/>
          <a:srcRect t="28260" b="13724"/>
          <a:stretch>
            <a:fillRect/>
          </a:stretch>
        </p:blipFill>
        <p:spPr>
          <a:xfrm>
            <a:off x="7523790" y="3186284"/>
            <a:ext cx="1467034" cy="666701"/>
          </a:xfrm>
          <a:prstGeom prst="rect">
            <a:avLst/>
          </a:prstGeom>
          <a:ln w="12700">
            <a:miter lim="400000"/>
          </a:ln>
        </p:spPr>
      </p:pic>
      <p:pic>
        <p:nvPicPr>
          <p:cNvPr id="3" name="viewfile.png" descr="viewfile.png">
            <a:extLst>
              <a:ext uri="{FF2B5EF4-FFF2-40B4-BE49-F238E27FC236}">
                <a16:creationId xmlns:a16="http://schemas.microsoft.com/office/drawing/2014/main" id="{518DD8B0-47FD-8006-9F95-BEF0A1522D93}"/>
              </a:ext>
            </a:extLst>
          </p:cNvPr>
          <p:cNvPicPr>
            <a:picLocks noChangeAspect="1"/>
          </p:cNvPicPr>
          <p:nvPr/>
        </p:nvPicPr>
        <p:blipFill>
          <a:blip r:embed="rId5"/>
          <a:stretch>
            <a:fillRect/>
          </a:stretch>
        </p:blipFill>
        <p:spPr>
          <a:xfrm>
            <a:off x="6457950" y="2032127"/>
            <a:ext cx="1485246" cy="569023"/>
          </a:xfrm>
          <a:prstGeom prst="rect">
            <a:avLst/>
          </a:prstGeom>
          <a:ln w="12700">
            <a:miter lim="400000"/>
          </a:ln>
        </p:spPr>
      </p:pic>
      <p:pic>
        <p:nvPicPr>
          <p:cNvPr id="4" name="timg.jpeg" descr="timg.jpeg">
            <a:extLst>
              <a:ext uri="{FF2B5EF4-FFF2-40B4-BE49-F238E27FC236}">
                <a16:creationId xmlns:a16="http://schemas.microsoft.com/office/drawing/2014/main" id="{9960B35C-F85F-D2BD-176C-FED575A8DFE8}"/>
              </a:ext>
            </a:extLst>
          </p:cNvPr>
          <p:cNvPicPr>
            <a:picLocks noChangeAspect="1"/>
          </p:cNvPicPr>
          <p:nvPr/>
        </p:nvPicPr>
        <p:blipFill>
          <a:blip r:embed="rId6" cstate="print"/>
          <a:stretch>
            <a:fillRect/>
          </a:stretch>
        </p:blipFill>
        <p:spPr>
          <a:xfrm>
            <a:off x="5582144" y="729038"/>
            <a:ext cx="1023943" cy="823250"/>
          </a:xfrm>
          <a:prstGeom prst="rect">
            <a:avLst/>
          </a:prstGeom>
          <a:ln w="12700">
            <a:miter lim="400000"/>
          </a:ln>
        </p:spPr>
      </p:pic>
      <p:pic>
        <p:nvPicPr>
          <p:cNvPr id="5" name="图片 4">
            <a:extLst>
              <a:ext uri="{FF2B5EF4-FFF2-40B4-BE49-F238E27FC236}">
                <a16:creationId xmlns:a16="http://schemas.microsoft.com/office/drawing/2014/main" id="{5553AB44-A539-AFA0-7186-110B04F87C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4572" y="4117975"/>
            <a:ext cx="2173381" cy="823250"/>
          </a:xfrm>
          <a:prstGeom prst="rect">
            <a:avLst/>
          </a:prstGeom>
        </p:spPr>
      </p:pic>
    </p:spTree>
  </p:cSld>
  <p:clrMapOvr>
    <a:masterClrMapping/>
  </p:clrMapOvr>
  <p:transition spd="slow" advTm="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300"/>
                                        <p:tgtEl>
                                          <p:spTgt spid="68"/>
                                        </p:tgtEl>
                                      </p:cBhvr>
                                    </p:animEffect>
                                    <p:anim calcmode="lin" valueType="num">
                                      <p:cBhvr>
                                        <p:cTn id="8" dur="300" fill="hold"/>
                                        <p:tgtEl>
                                          <p:spTgt spid="68"/>
                                        </p:tgtEl>
                                        <p:attrNameLst>
                                          <p:attrName>ppt_x</p:attrName>
                                        </p:attrNameLst>
                                      </p:cBhvr>
                                      <p:tavLst>
                                        <p:tav tm="0">
                                          <p:val>
                                            <p:strVal val="#ppt_x"/>
                                          </p:val>
                                        </p:tav>
                                        <p:tav tm="100000">
                                          <p:val>
                                            <p:strVal val="#ppt_x"/>
                                          </p:val>
                                        </p:tav>
                                      </p:tavLst>
                                    </p:anim>
                                    <p:anim calcmode="lin" valueType="num">
                                      <p:cBhvr>
                                        <p:cTn id="9" dur="3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300"/>
                                        <p:tgtEl>
                                          <p:spTgt spid="69"/>
                                        </p:tgtEl>
                                      </p:cBhvr>
                                    </p:animEffect>
                                    <p:anim calcmode="lin" valueType="num">
                                      <p:cBhvr>
                                        <p:cTn id="13" dur="300" fill="hold"/>
                                        <p:tgtEl>
                                          <p:spTgt spid="69"/>
                                        </p:tgtEl>
                                        <p:attrNameLst>
                                          <p:attrName>ppt_x</p:attrName>
                                        </p:attrNameLst>
                                      </p:cBhvr>
                                      <p:tavLst>
                                        <p:tav tm="0">
                                          <p:val>
                                            <p:strVal val="#ppt_x"/>
                                          </p:val>
                                        </p:tav>
                                        <p:tav tm="100000">
                                          <p:val>
                                            <p:strVal val="#ppt_x"/>
                                          </p:val>
                                        </p:tav>
                                      </p:tavLst>
                                    </p:anim>
                                    <p:anim calcmode="lin" valueType="num">
                                      <p:cBhvr>
                                        <p:cTn id="14" dur="300" fill="hold"/>
                                        <p:tgtEl>
                                          <p:spTgt spid="6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300"/>
                                        <p:tgtEl>
                                          <p:spTgt spid="70"/>
                                        </p:tgtEl>
                                      </p:cBhvr>
                                    </p:animEffect>
                                    <p:anim calcmode="lin" valueType="num">
                                      <p:cBhvr>
                                        <p:cTn id="18" dur="300" fill="hold"/>
                                        <p:tgtEl>
                                          <p:spTgt spid="70"/>
                                        </p:tgtEl>
                                        <p:attrNameLst>
                                          <p:attrName>ppt_x</p:attrName>
                                        </p:attrNameLst>
                                      </p:cBhvr>
                                      <p:tavLst>
                                        <p:tav tm="0">
                                          <p:val>
                                            <p:strVal val="#ppt_x"/>
                                          </p:val>
                                        </p:tav>
                                        <p:tav tm="100000">
                                          <p:val>
                                            <p:strVal val="#ppt_x"/>
                                          </p:val>
                                        </p:tav>
                                      </p:tavLst>
                                    </p:anim>
                                    <p:anim calcmode="lin" valueType="num">
                                      <p:cBhvr>
                                        <p:cTn id="19" dur="300" fill="hold"/>
                                        <p:tgtEl>
                                          <p:spTgt spid="70"/>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300"/>
                                  </p:stCondLst>
                                  <p:childTnLst>
                                    <p:set>
                                      <p:cBhvr>
                                        <p:cTn id="21" dur="1" fill="hold">
                                          <p:stCondLst>
                                            <p:cond delay="0"/>
                                          </p:stCondLst>
                                        </p:cTn>
                                        <p:tgtEl>
                                          <p:spTgt spid="71"/>
                                        </p:tgtEl>
                                        <p:attrNameLst>
                                          <p:attrName>style.visibility</p:attrName>
                                        </p:attrNameLst>
                                      </p:cBhvr>
                                      <p:to>
                                        <p:strVal val="visible"/>
                                      </p:to>
                                    </p:set>
                                    <p:anim calcmode="lin" valueType="num">
                                      <p:cBhvr additive="base">
                                        <p:cTn id="22" dur="500" fill="hold"/>
                                        <p:tgtEl>
                                          <p:spTgt spid="71"/>
                                        </p:tgtEl>
                                        <p:attrNameLst>
                                          <p:attrName>ppt_x</p:attrName>
                                        </p:attrNameLst>
                                      </p:cBhvr>
                                      <p:tavLst>
                                        <p:tav tm="0">
                                          <p:val>
                                            <p:strVal val="0-#ppt_w/2"/>
                                          </p:val>
                                        </p:tav>
                                        <p:tav tm="100000">
                                          <p:val>
                                            <p:strVal val="#ppt_x"/>
                                          </p:val>
                                        </p:tav>
                                      </p:tavLst>
                                    </p:anim>
                                    <p:anim calcmode="lin" valueType="num">
                                      <p:cBhvr additive="base">
                                        <p:cTn id="23" dur="500" fill="hold"/>
                                        <p:tgtEl>
                                          <p:spTgt spid="71"/>
                                        </p:tgtEl>
                                        <p:attrNameLst>
                                          <p:attrName>ppt_y</p:attrName>
                                        </p:attrNameLst>
                                      </p:cBhvr>
                                      <p:tavLst>
                                        <p:tav tm="0">
                                          <p:val>
                                            <p:strVal val="#ppt_y"/>
                                          </p:val>
                                        </p:tav>
                                        <p:tav tm="100000">
                                          <p:val>
                                            <p:strVal val="#ppt_y"/>
                                          </p:val>
                                        </p:tav>
                                      </p:tavLst>
                                    </p:anim>
                                  </p:childTnLst>
                                </p:cTn>
                              </p:par>
                              <p:par>
                                <p:cTn id="24" presetID="35" presetClass="emph" presetSubtype="0" repeatCount="3000" fill="hold" nodeType="withEffect">
                                  <p:stCondLst>
                                    <p:cond delay="700"/>
                                  </p:stCondLst>
                                  <p:childTnLst>
                                    <p:anim calcmode="discrete" valueType="str">
                                      <p:cBhvr>
                                        <p:cTn id="25" dur="100" fill="hold"/>
                                        <p:tgtEl>
                                          <p:spTgt spid="71"/>
                                        </p:tgtEl>
                                        <p:attrNameLst>
                                          <p:attrName>style.visibility</p:attrName>
                                        </p:attrNameLst>
                                      </p:cBhvr>
                                      <p:tavLst>
                                        <p:tav tm="0">
                                          <p:val>
                                            <p:strVal val="hidden"/>
                                          </p:val>
                                        </p:tav>
                                        <p:tav tm="50000">
                                          <p:val>
                                            <p:strVal val="visible"/>
                                          </p:val>
                                        </p:tav>
                                      </p:tavLst>
                                    </p:anim>
                                  </p:childTnLst>
                                </p:cTn>
                              </p:par>
                              <p:par>
                                <p:cTn id="26" presetID="42" presetClass="entr" presetSubtype="0" fill="hold" grpId="0" nodeType="withEffect">
                                  <p:stCondLst>
                                    <p:cond delay="230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anim calcmode="lin" valueType="num">
                                      <p:cBhvr>
                                        <p:cTn id="29" dur="500" fill="hold"/>
                                        <p:tgtEl>
                                          <p:spTgt spid="72"/>
                                        </p:tgtEl>
                                        <p:attrNameLst>
                                          <p:attrName>ppt_x</p:attrName>
                                        </p:attrNameLst>
                                      </p:cBhvr>
                                      <p:tavLst>
                                        <p:tav tm="0">
                                          <p:val>
                                            <p:strVal val="#ppt_x"/>
                                          </p:val>
                                        </p:tav>
                                        <p:tav tm="100000">
                                          <p:val>
                                            <p:strVal val="#ppt_x"/>
                                          </p:val>
                                        </p:tav>
                                      </p:tavLst>
                                    </p:anim>
                                    <p:anim calcmode="lin" valueType="num">
                                      <p:cBhvr>
                                        <p:cTn id="30" dur="500" fill="hold"/>
                                        <p:tgtEl>
                                          <p:spTgt spid="72"/>
                                        </p:tgtEl>
                                        <p:attrNameLst>
                                          <p:attrName>ppt_y</p:attrName>
                                        </p:attrNameLst>
                                      </p:cBhvr>
                                      <p:tavLst>
                                        <p:tav tm="0">
                                          <p:val>
                                            <p:strVal val="#ppt_y+.1"/>
                                          </p:val>
                                        </p:tav>
                                        <p:tav tm="100000">
                                          <p:val>
                                            <p:strVal val="#ppt_y"/>
                                          </p:val>
                                        </p:tav>
                                      </p:tavLst>
                                    </p:anim>
                                  </p:childTnLst>
                                </p:cTn>
                              </p:par>
                              <p:par>
                                <p:cTn id="31" presetID="2" presetClass="entr" presetSubtype="4" fill="hold" grpId="0" nodeType="withEffect">
                                  <p:stCondLst>
                                    <p:cond delay="2000"/>
                                  </p:stCondLst>
                                  <p:childTnLst>
                                    <p:set>
                                      <p:cBhvr>
                                        <p:cTn id="32" dur="1" fill="hold">
                                          <p:stCondLst>
                                            <p:cond delay="0"/>
                                          </p:stCondLst>
                                        </p:cTn>
                                        <p:tgtEl>
                                          <p:spTgt spid="74"/>
                                        </p:tgtEl>
                                        <p:attrNameLst>
                                          <p:attrName>style.visibility</p:attrName>
                                        </p:attrNameLst>
                                      </p:cBhvr>
                                      <p:to>
                                        <p:strVal val="visible"/>
                                      </p:to>
                                    </p:set>
                                    <p:anim calcmode="lin" valueType="num">
                                      <p:cBhvr additive="base">
                                        <p:cTn id="33" dur="500" fill="hold"/>
                                        <p:tgtEl>
                                          <p:spTgt spid="74"/>
                                        </p:tgtEl>
                                        <p:attrNameLst>
                                          <p:attrName>ppt_x</p:attrName>
                                        </p:attrNameLst>
                                      </p:cBhvr>
                                      <p:tavLst>
                                        <p:tav tm="0">
                                          <p:val>
                                            <p:strVal val="#ppt_x"/>
                                          </p:val>
                                        </p:tav>
                                        <p:tav tm="100000">
                                          <p:val>
                                            <p:strVal val="#ppt_x"/>
                                          </p:val>
                                        </p:tav>
                                      </p:tavLst>
                                    </p:anim>
                                    <p:anim calcmode="lin" valueType="num">
                                      <p:cBhvr additive="base">
                                        <p:cTn id="34" dur="500" fill="hold"/>
                                        <p:tgtEl>
                                          <p:spTgt spid="7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2000"/>
                                  </p:stCondLst>
                                  <p:childTnLst>
                                    <p:set>
                                      <p:cBhvr>
                                        <p:cTn id="36" dur="1" fill="hold">
                                          <p:stCondLst>
                                            <p:cond delay="0"/>
                                          </p:stCondLst>
                                        </p:cTn>
                                        <p:tgtEl>
                                          <p:spTgt spid="75"/>
                                        </p:tgtEl>
                                        <p:attrNameLst>
                                          <p:attrName>style.visibility</p:attrName>
                                        </p:attrNameLst>
                                      </p:cBhvr>
                                      <p:to>
                                        <p:strVal val="visible"/>
                                      </p:to>
                                    </p:set>
                                    <p:anim calcmode="lin" valueType="num">
                                      <p:cBhvr additive="base">
                                        <p:cTn id="37" dur="500" fill="hold"/>
                                        <p:tgtEl>
                                          <p:spTgt spid="75"/>
                                        </p:tgtEl>
                                        <p:attrNameLst>
                                          <p:attrName>ppt_x</p:attrName>
                                        </p:attrNameLst>
                                      </p:cBhvr>
                                      <p:tavLst>
                                        <p:tav tm="0">
                                          <p:val>
                                            <p:strVal val="#ppt_x"/>
                                          </p:val>
                                        </p:tav>
                                        <p:tav tm="100000">
                                          <p:val>
                                            <p:strVal val="#ppt_x"/>
                                          </p:val>
                                        </p:tav>
                                      </p:tavLst>
                                    </p:anim>
                                    <p:anim calcmode="lin" valueType="num">
                                      <p:cBhvr additive="base">
                                        <p:cTn id="38" dur="500" fill="hold"/>
                                        <p:tgtEl>
                                          <p:spTgt spid="75"/>
                                        </p:tgtEl>
                                        <p:attrNameLst>
                                          <p:attrName>ppt_y</p:attrName>
                                        </p:attrNameLst>
                                      </p:cBhvr>
                                      <p:tavLst>
                                        <p:tav tm="0">
                                          <p:val>
                                            <p:strVal val="1+#ppt_h/2"/>
                                          </p:val>
                                        </p:tav>
                                        <p:tav tm="100000">
                                          <p:val>
                                            <p:strVal val="#ppt_y"/>
                                          </p:val>
                                        </p:tav>
                                      </p:tavLst>
                                    </p:anim>
                                  </p:childTnLst>
                                </p:cTn>
                              </p:par>
                              <p:par>
                                <p:cTn id="39" presetID="42" presetClass="entr" presetSubtype="0" fill="hold" grpId="0" nodeType="withEffect">
                                  <p:stCondLst>
                                    <p:cond delay="23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anim calcmode="lin" valueType="num">
                                      <p:cBhvr>
                                        <p:cTn id="42" dur="500" fill="hold"/>
                                        <p:tgtEl>
                                          <p:spTgt spid="17"/>
                                        </p:tgtEl>
                                        <p:attrNameLst>
                                          <p:attrName>ppt_x</p:attrName>
                                        </p:attrNameLst>
                                      </p:cBhvr>
                                      <p:tavLst>
                                        <p:tav tm="0">
                                          <p:val>
                                            <p:strVal val="#ppt_x"/>
                                          </p:val>
                                        </p:tav>
                                        <p:tav tm="100000">
                                          <p:val>
                                            <p:strVal val="#ppt_x"/>
                                          </p:val>
                                        </p:tav>
                                      </p:tavLst>
                                    </p:anim>
                                    <p:anim calcmode="lin" valueType="num">
                                      <p:cBhvr>
                                        <p:cTn id="43"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2" grpId="0"/>
      <p:bldP spid="74" grpId="0"/>
      <p:bldP spid="7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原创设计师QQ598969553      _2">
            <a:extLst>
              <a:ext uri="{FF2B5EF4-FFF2-40B4-BE49-F238E27FC236}">
                <a16:creationId xmlns:a16="http://schemas.microsoft.com/office/drawing/2014/main" id="{D4D7B265-A2A2-726B-4C8E-B682D73DCE72}"/>
              </a:ext>
            </a:extLst>
          </p:cNvPr>
          <p:cNvCxnSpPr/>
          <p:nvPr/>
        </p:nvCxnSpPr>
        <p:spPr>
          <a:xfrm rot="5400000">
            <a:off x="3566317" y="2816225"/>
            <a:ext cx="3643313" cy="1588"/>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原创设计师QQ598969553      _3">
            <a:extLst>
              <a:ext uri="{FF2B5EF4-FFF2-40B4-BE49-F238E27FC236}">
                <a16:creationId xmlns:a16="http://schemas.microsoft.com/office/drawing/2014/main" id="{838F772E-F736-9E9D-2B09-C2A18B0BA438}"/>
              </a:ext>
            </a:extLst>
          </p:cNvPr>
          <p:cNvCxnSpPr>
            <a:cxnSpLocks/>
          </p:cNvCxnSpPr>
          <p:nvPr/>
        </p:nvCxnSpPr>
        <p:spPr>
          <a:xfrm flipH="1">
            <a:off x="5594350" y="2247900"/>
            <a:ext cx="3100388" cy="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原创设计师QQ598969553      _4">
            <a:extLst>
              <a:ext uri="{FF2B5EF4-FFF2-40B4-BE49-F238E27FC236}">
                <a16:creationId xmlns:a16="http://schemas.microsoft.com/office/drawing/2014/main" id="{6DA66248-02E8-F37B-88EF-30993E361F95}"/>
              </a:ext>
            </a:extLst>
          </p:cNvPr>
          <p:cNvCxnSpPr>
            <a:cxnSpLocks/>
          </p:cNvCxnSpPr>
          <p:nvPr/>
        </p:nvCxnSpPr>
        <p:spPr>
          <a:xfrm flipH="1">
            <a:off x="5580063" y="3267075"/>
            <a:ext cx="3136900" cy="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原创设计师QQ598969553      _5">
            <a:extLst>
              <a:ext uri="{FF2B5EF4-FFF2-40B4-BE49-F238E27FC236}">
                <a16:creationId xmlns:a16="http://schemas.microsoft.com/office/drawing/2014/main" id="{B82FBAF7-2A97-F084-17D0-CB5394A2EE6F}"/>
              </a:ext>
            </a:extLst>
          </p:cNvPr>
          <p:cNvSpPr/>
          <p:nvPr/>
        </p:nvSpPr>
        <p:spPr>
          <a:xfrm>
            <a:off x="7208838" y="1176338"/>
            <a:ext cx="1685925" cy="307975"/>
          </a:xfrm>
          <a:prstGeom prst="rect">
            <a:avLst/>
          </a:prstGeom>
        </p:spPr>
        <p:txBody>
          <a:bodyPr>
            <a:spAutoFit/>
          </a:bodyPr>
          <a:lstStyle/>
          <a:p>
            <a:pPr eaLnBrk="1" hangingPunct="1"/>
            <a:r>
              <a:rPr lang="zh-CN" altLang="en-US" sz="1400">
                <a:solidFill>
                  <a:srgbClr val="0D0D0D"/>
                </a:solidFill>
                <a:cs typeface="Open Sans" panose="020B0606030504020204" pitchFamily="34" charset="0"/>
              </a:rPr>
              <a:t>多通道路由</a:t>
            </a:r>
            <a:endParaRPr lang="en-US" altLang="zh-CN" sz="1400">
              <a:solidFill>
                <a:srgbClr val="0D0D0D"/>
              </a:solidFill>
              <a:cs typeface="Open Sans" panose="020B0606030504020204" pitchFamily="34" charset="0"/>
            </a:endParaRPr>
          </a:p>
        </p:txBody>
      </p:sp>
      <p:sp>
        <p:nvSpPr>
          <p:cNvPr id="9222" name="原创设计师QQ598969553      _6">
            <a:extLst>
              <a:ext uri="{FF2B5EF4-FFF2-40B4-BE49-F238E27FC236}">
                <a16:creationId xmlns:a16="http://schemas.microsoft.com/office/drawing/2014/main" id="{254AA813-7B24-FF5C-D425-2256E5A47BCA}"/>
              </a:ext>
            </a:extLst>
          </p:cNvPr>
          <p:cNvSpPr>
            <a:spLocks noChangeArrowheads="1"/>
          </p:cNvSpPr>
          <p:nvPr/>
        </p:nvSpPr>
        <p:spPr bwMode="auto">
          <a:xfrm>
            <a:off x="7237413" y="1477963"/>
            <a:ext cx="16557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zh-CN" altLang="en-US" sz="900">
                <a:solidFill>
                  <a:srgbClr val="0D0D0D"/>
                </a:solidFill>
              </a:rPr>
              <a:t>支持模拟差分输入</a:t>
            </a:r>
            <a:r>
              <a:rPr lang="en-US" altLang="zh-CN" sz="900">
                <a:solidFill>
                  <a:srgbClr val="0D0D0D"/>
                </a:solidFill>
              </a:rPr>
              <a:t>*1</a:t>
            </a:r>
          </a:p>
          <a:p>
            <a:pPr eaLnBrk="1" hangingPunct="1">
              <a:buFont typeface="Arial" panose="020B0604020202020204" pitchFamily="34" charset="0"/>
              <a:buChar char="•"/>
            </a:pPr>
            <a:r>
              <a:rPr lang="zh-CN" altLang="en-US" sz="900">
                <a:solidFill>
                  <a:srgbClr val="0D0D0D"/>
                </a:solidFill>
              </a:rPr>
              <a:t>支持模拟差分输出</a:t>
            </a:r>
            <a:r>
              <a:rPr lang="en-US" altLang="zh-CN" sz="900">
                <a:solidFill>
                  <a:srgbClr val="0D0D0D"/>
                </a:solidFill>
              </a:rPr>
              <a:t>*1</a:t>
            </a:r>
          </a:p>
          <a:p>
            <a:pPr eaLnBrk="1" hangingPunct="1">
              <a:buFont typeface="Arial" panose="020B0604020202020204" pitchFamily="34" charset="0"/>
              <a:buChar char="•"/>
            </a:pPr>
            <a:r>
              <a:rPr lang="zh-CN" altLang="en-US" sz="900">
                <a:solidFill>
                  <a:srgbClr val="0D0D0D"/>
                </a:solidFill>
              </a:rPr>
              <a:t>支持全双工</a:t>
            </a:r>
            <a:r>
              <a:rPr lang="en-US" altLang="zh-CN" sz="900">
                <a:solidFill>
                  <a:srgbClr val="0D0D0D"/>
                </a:solidFill>
              </a:rPr>
              <a:t>I2S*3</a:t>
            </a:r>
            <a:endParaRPr lang="id-ID" altLang="zh-CN" sz="900">
              <a:solidFill>
                <a:srgbClr val="0D0D0D"/>
              </a:solidFill>
            </a:endParaRPr>
          </a:p>
        </p:txBody>
      </p:sp>
      <p:sp>
        <p:nvSpPr>
          <p:cNvPr id="63" name="原创设计师QQ598969553      _10">
            <a:extLst>
              <a:ext uri="{FF2B5EF4-FFF2-40B4-BE49-F238E27FC236}">
                <a16:creationId xmlns:a16="http://schemas.microsoft.com/office/drawing/2014/main" id="{A56B9C90-CDC5-961E-3FFD-6F814536F56D}"/>
              </a:ext>
            </a:extLst>
          </p:cNvPr>
          <p:cNvSpPr/>
          <p:nvPr/>
        </p:nvSpPr>
        <p:spPr>
          <a:xfrm>
            <a:off x="7237413" y="2452688"/>
            <a:ext cx="1685925" cy="307975"/>
          </a:xfrm>
          <a:prstGeom prst="rect">
            <a:avLst/>
          </a:prstGeom>
        </p:spPr>
        <p:txBody>
          <a:bodyPr>
            <a:spAutoFit/>
          </a:bodyPr>
          <a:lstStyle/>
          <a:p>
            <a:pPr eaLnBrk="1" hangingPunct="1"/>
            <a:r>
              <a:rPr lang="en-US" altLang="zh-CN" sz="1400">
                <a:solidFill>
                  <a:srgbClr val="0D0D0D"/>
                </a:solidFill>
                <a:cs typeface="Open Sans" panose="020B0606030504020204" pitchFamily="34" charset="0"/>
              </a:rPr>
              <a:t>I2C </a:t>
            </a:r>
            <a:r>
              <a:rPr lang="zh-CN" altLang="en-US" sz="1400">
                <a:solidFill>
                  <a:srgbClr val="0D0D0D"/>
                </a:solidFill>
                <a:cs typeface="Open Sans" panose="020B0606030504020204" pitchFamily="34" charset="0"/>
              </a:rPr>
              <a:t>通讯控制</a:t>
            </a:r>
            <a:endParaRPr lang="en-US" altLang="zh-CN" sz="1400">
              <a:solidFill>
                <a:srgbClr val="0D0D0D"/>
              </a:solidFill>
              <a:cs typeface="Open Sans" panose="020B0606030504020204" pitchFamily="34" charset="0"/>
            </a:endParaRPr>
          </a:p>
        </p:txBody>
      </p:sp>
      <p:sp>
        <p:nvSpPr>
          <p:cNvPr id="9224" name="原创设计师QQ598969553      _11">
            <a:extLst>
              <a:ext uri="{FF2B5EF4-FFF2-40B4-BE49-F238E27FC236}">
                <a16:creationId xmlns:a16="http://schemas.microsoft.com/office/drawing/2014/main" id="{510D97A3-F407-795F-6A0E-A59ACB9DFCAC}"/>
              </a:ext>
            </a:extLst>
          </p:cNvPr>
          <p:cNvSpPr>
            <a:spLocks noChangeArrowheads="1"/>
          </p:cNvSpPr>
          <p:nvPr/>
        </p:nvSpPr>
        <p:spPr bwMode="auto">
          <a:xfrm>
            <a:off x="7265988" y="2754313"/>
            <a:ext cx="1655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zh-CN" altLang="en-US" sz="900">
                <a:solidFill>
                  <a:srgbClr val="0D0D0D"/>
                </a:solidFill>
              </a:rPr>
              <a:t>支持标准</a:t>
            </a:r>
            <a:r>
              <a:rPr lang="en-US" altLang="zh-CN" sz="900">
                <a:solidFill>
                  <a:srgbClr val="0D0D0D"/>
                </a:solidFill>
              </a:rPr>
              <a:t>I2C Slave</a:t>
            </a:r>
            <a:r>
              <a:rPr lang="zh-CN" altLang="en-US" sz="900">
                <a:solidFill>
                  <a:srgbClr val="0D0D0D"/>
                </a:solidFill>
              </a:rPr>
              <a:t>模式</a:t>
            </a:r>
            <a:endParaRPr lang="en-US" altLang="zh-CN" sz="900">
              <a:solidFill>
                <a:srgbClr val="0D0D0D"/>
              </a:solidFill>
            </a:endParaRPr>
          </a:p>
          <a:p>
            <a:pPr eaLnBrk="1" hangingPunct="1">
              <a:buFont typeface="Arial" panose="020B0604020202020204" pitchFamily="34" charset="0"/>
              <a:buChar char="•"/>
            </a:pPr>
            <a:r>
              <a:rPr lang="zh-CN" altLang="en-US" sz="900">
                <a:solidFill>
                  <a:srgbClr val="0D0D0D"/>
                </a:solidFill>
              </a:rPr>
              <a:t>支持</a:t>
            </a:r>
            <a:r>
              <a:rPr lang="en-US" altLang="zh-CN" sz="900">
                <a:solidFill>
                  <a:srgbClr val="0D0D0D"/>
                </a:solidFill>
              </a:rPr>
              <a:t>4</a:t>
            </a:r>
            <a:r>
              <a:rPr lang="zh-CN" altLang="en-US" sz="900">
                <a:solidFill>
                  <a:srgbClr val="0D0D0D"/>
                </a:solidFill>
              </a:rPr>
              <a:t>组</a:t>
            </a:r>
            <a:r>
              <a:rPr lang="en-US" altLang="zh-CN" sz="900">
                <a:solidFill>
                  <a:srgbClr val="0D0D0D"/>
                </a:solidFill>
              </a:rPr>
              <a:t>I2C</a:t>
            </a:r>
            <a:r>
              <a:rPr lang="zh-CN" altLang="en-US" sz="900">
                <a:solidFill>
                  <a:srgbClr val="0D0D0D"/>
                </a:solidFill>
              </a:rPr>
              <a:t>寻址地址</a:t>
            </a:r>
            <a:endParaRPr lang="id-ID" altLang="zh-CN" sz="900">
              <a:solidFill>
                <a:srgbClr val="0D0D0D"/>
              </a:solidFill>
            </a:endParaRPr>
          </a:p>
        </p:txBody>
      </p:sp>
      <p:sp>
        <p:nvSpPr>
          <p:cNvPr id="65" name="原创设计师QQ598969553      _12">
            <a:extLst>
              <a:ext uri="{FF2B5EF4-FFF2-40B4-BE49-F238E27FC236}">
                <a16:creationId xmlns:a16="http://schemas.microsoft.com/office/drawing/2014/main" id="{417B2604-CC01-96F6-34A7-8D78D0726B08}"/>
              </a:ext>
            </a:extLst>
          </p:cNvPr>
          <p:cNvSpPr/>
          <p:nvPr/>
        </p:nvSpPr>
        <p:spPr>
          <a:xfrm>
            <a:off x="7180263" y="3481388"/>
            <a:ext cx="1685925" cy="307975"/>
          </a:xfrm>
          <a:prstGeom prst="rect">
            <a:avLst/>
          </a:prstGeom>
        </p:spPr>
        <p:txBody>
          <a:bodyPr>
            <a:spAutoFit/>
          </a:bodyPr>
          <a:lstStyle/>
          <a:p>
            <a:pPr eaLnBrk="1" hangingPunct="1"/>
            <a:r>
              <a:rPr lang="en-US" altLang="zh-CN" sz="1400">
                <a:solidFill>
                  <a:srgbClr val="0D0D0D"/>
                </a:solidFill>
                <a:cs typeface="Open Sans" panose="020B0606030504020204" pitchFamily="34" charset="0"/>
              </a:rPr>
              <a:t>DSP </a:t>
            </a:r>
            <a:r>
              <a:rPr lang="zh-CN" altLang="en-US" sz="1400">
                <a:solidFill>
                  <a:srgbClr val="0D0D0D"/>
                </a:solidFill>
                <a:cs typeface="Open Sans" panose="020B0606030504020204" pitchFamily="34" charset="0"/>
              </a:rPr>
              <a:t>音效处理</a:t>
            </a:r>
            <a:endParaRPr lang="en-US" altLang="zh-CN" sz="1400">
              <a:solidFill>
                <a:srgbClr val="0D0D0D"/>
              </a:solidFill>
              <a:cs typeface="Open Sans" panose="020B0606030504020204" pitchFamily="34" charset="0"/>
            </a:endParaRPr>
          </a:p>
        </p:txBody>
      </p:sp>
      <p:sp>
        <p:nvSpPr>
          <p:cNvPr id="9226" name="原创设计师QQ598969553      _13">
            <a:extLst>
              <a:ext uri="{FF2B5EF4-FFF2-40B4-BE49-F238E27FC236}">
                <a16:creationId xmlns:a16="http://schemas.microsoft.com/office/drawing/2014/main" id="{A9884D35-A6A8-CBE0-F484-B8906D6F3B68}"/>
              </a:ext>
            </a:extLst>
          </p:cNvPr>
          <p:cNvSpPr>
            <a:spLocks noChangeArrowheads="1"/>
          </p:cNvSpPr>
          <p:nvPr/>
        </p:nvSpPr>
        <p:spPr bwMode="auto">
          <a:xfrm>
            <a:off x="7208838" y="3783013"/>
            <a:ext cx="16557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zh-CN" altLang="en-US" sz="900">
                <a:solidFill>
                  <a:srgbClr val="0D0D0D"/>
                </a:solidFill>
              </a:rPr>
              <a:t>支持动态低音增强效果</a:t>
            </a:r>
            <a:endParaRPr lang="en-US" altLang="zh-CN" sz="900">
              <a:solidFill>
                <a:srgbClr val="0D0D0D"/>
              </a:solidFill>
            </a:endParaRPr>
          </a:p>
          <a:p>
            <a:pPr eaLnBrk="1" hangingPunct="1">
              <a:buFont typeface="Arial" panose="020B0604020202020204" pitchFamily="34" charset="0"/>
              <a:buChar char="•"/>
            </a:pPr>
            <a:r>
              <a:rPr lang="zh-CN" altLang="en-US" sz="900">
                <a:solidFill>
                  <a:srgbClr val="0D0D0D"/>
                </a:solidFill>
              </a:rPr>
              <a:t>支持低音</a:t>
            </a:r>
            <a:r>
              <a:rPr lang="en-US" altLang="zh-CN" sz="900">
                <a:solidFill>
                  <a:srgbClr val="0D0D0D"/>
                </a:solidFill>
              </a:rPr>
              <a:t>/</a:t>
            </a:r>
            <a:r>
              <a:rPr lang="zh-CN" altLang="en-US" sz="900">
                <a:solidFill>
                  <a:srgbClr val="0D0D0D"/>
                </a:solidFill>
              </a:rPr>
              <a:t>高音增强效果</a:t>
            </a:r>
            <a:endParaRPr lang="en-US" altLang="zh-CN" sz="900">
              <a:solidFill>
                <a:srgbClr val="0D0D0D"/>
              </a:solidFill>
            </a:endParaRPr>
          </a:p>
          <a:p>
            <a:pPr eaLnBrk="1" hangingPunct="1">
              <a:buFont typeface="Arial" panose="020B0604020202020204" pitchFamily="34" charset="0"/>
              <a:buChar char="•"/>
            </a:pPr>
            <a:r>
              <a:rPr lang="zh-CN" altLang="en-US" sz="900">
                <a:solidFill>
                  <a:srgbClr val="0D0D0D"/>
                </a:solidFill>
              </a:rPr>
              <a:t>支持多段</a:t>
            </a:r>
            <a:r>
              <a:rPr lang="en-US" altLang="zh-CN" sz="900">
                <a:solidFill>
                  <a:srgbClr val="0D0D0D"/>
                </a:solidFill>
              </a:rPr>
              <a:t>EQ</a:t>
            </a:r>
            <a:r>
              <a:rPr lang="zh-CN" altLang="en-US" sz="900">
                <a:solidFill>
                  <a:srgbClr val="0D0D0D"/>
                </a:solidFill>
              </a:rPr>
              <a:t>音效</a:t>
            </a:r>
            <a:endParaRPr lang="en-US" altLang="zh-CN" sz="900">
              <a:solidFill>
                <a:srgbClr val="0D0D0D"/>
              </a:solidFill>
            </a:endParaRPr>
          </a:p>
          <a:p>
            <a:pPr eaLnBrk="1" hangingPunct="1">
              <a:buFont typeface="Arial" panose="020B0604020202020204" pitchFamily="34" charset="0"/>
              <a:buChar char="•"/>
            </a:pPr>
            <a:r>
              <a:rPr lang="zh-CN" altLang="en-US" sz="900">
                <a:solidFill>
                  <a:srgbClr val="0D0D0D"/>
                </a:solidFill>
              </a:rPr>
              <a:t>支持动态范围控制</a:t>
            </a:r>
            <a:endParaRPr lang="id-ID" altLang="zh-CN" sz="900">
              <a:solidFill>
                <a:srgbClr val="0D0D0D"/>
              </a:solidFill>
            </a:endParaRPr>
          </a:p>
        </p:txBody>
      </p:sp>
      <p:pic>
        <p:nvPicPr>
          <p:cNvPr id="9227" name="Picture 64" hidden="1">
            <a:extLst>
              <a:ext uri="{FF2B5EF4-FFF2-40B4-BE49-F238E27FC236}">
                <a16:creationId xmlns:a16="http://schemas.microsoft.com/office/drawing/2014/main" id="{D117F68A-5D1E-C6CC-C46C-44B3A28091F2}"/>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8" name="组合 47">
            <a:extLst>
              <a:ext uri="{FF2B5EF4-FFF2-40B4-BE49-F238E27FC236}">
                <a16:creationId xmlns:a16="http://schemas.microsoft.com/office/drawing/2014/main" id="{A2C4CA58-5746-D5E7-DB21-E14642B7A94E}"/>
              </a:ext>
            </a:extLst>
          </p:cNvPr>
          <p:cNvGrpSpPr>
            <a:grpSpLocks/>
          </p:cNvGrpSpPr>
          <p:nvPr/>
        </p:nvGrpSpPr>
        <p:grpSpPr bwMode="auto">
          <a:xfrm>
            <a:off x="355600" y="1368425"/>
            <a:ext cx="4818062" cy="2266950"/>
            <a:chOff x="1021045" y="1876508"/>
            <a:chExt cx="10275570" cy="4198156"/>
          </a:xfrm>
        </p:grpSpPr>
        <p:pic>
          <p:nvPicPr>
            <p:cNvPr id="53" name="图片 52">
              <a:extLst>
                <a:ext uri="{FF2B5EF4-FFF2-40B4-BE49-F238E27FC236}">
                  <a16:creationId xmlns:a16="http://schemas.microsoft.com/office/drawing/2014/main" id="{6A06D8AB-4767-3AB6-46DD-700442E8A530}"/>
                </a:ext>
              </a:extLst>
            </p:cNvPr>
            <p:cNvPicPr>
              <a:picLocks noChangeAspect="1"/>
            </p:cNvPicPr>
            <p:nvPr/>
          </p:nvPicPr>
          <p:blipFill>
            <a:blip r:embed="rId4">
              <a:duotone>
                <a:prstClr val="black"/>
                <a:schemeClr val="accent2">
                  <a:tint val="45000"/>
                  <a:satMod val="400000"/>
                </a:schemeClr>
              </a:duotone>
            </a:blip>
            <a:stretch>
              <a:fillRect/>
            </a:stretch>
          </p:blipFill>
          <p:spPr>
            <a:xfrm>
              <a:off x="1021045" y="1876508"/>
              <a:ext cx="10275570" cy="4198156"/>
            </a:xfrm>
            <a:prstGeom prst="rect">
              <a:avLst/>
            </a:prstGeom>
          </p:spPr>
        </p:pic>
        <p:pic>
          <p:nvPicPr>
            <p:cNvPr id="9238" name="图片 53">
              <a:extLst>
                <a:ext uri="{FF2B5EF4-FFF2-40B4-BE49-F238E27FC236}">
                  <a16:creationId xmlns:a16="http://schemas.microsoft.com/office/drawing/2014/main" id="{A32B75B8-9A93-87CB-AF48-4D7AA68E5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2180" y="3122274"/>
              <a:ext cx="4066033" cy="262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29" name="图片 2">
            <a:extLst>
              <a:ext uri="{FF2B5EF4-FFF2-40B4-BE49-F238E27FC236}">
                <a16:creationId xmlns:a16="http://schemas.microsoft.com/office/drawing/2014/main" id="{DB4495F2-532A-3450-5E4D-88006CCFE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1228725"/>
            <a:ext cx="1533525"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文本框 55">
            <a:extLst>
              <a:ext uri="{FF2B5EF4-FFF2-40B4-BE49-F238E27FC236}">
                <a16:creationId xmlns:a16="http://schemas.microsoft.com/office/drawing/2014/main" id="{F6E9F9BE-2766-5328-82B1-BFE002A62124}"/>
              </a:ext>
            </a:extLst>
          </p:cNvPr>
          <p:cNvSpPr txBox="1">
            <a:spLocks noChangeArrowheads="1"/>
          </p:cNvSpPr>
          <p:nvPr/>
        </p:nvSpPr>
        <p:spPr bwMode="auto">
          <a:xfrm>
            <a:off x="630238" y="404813"/>
            <a:ext cx="6403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t>DSP</a:t>
            </a:r>
            <a:r>
              <a:rPr lang="zh-CN" altLang="en-US" sz="2400" b="1" dirty="0"/>
              <a:t>系统简介</a:t>
            </a:r>
          </a:p>
        </p:txBody>
      </p:sp>
      <p:sp>
        <p:nvSpPr>
          <p:cNvPr id="9231" name="原创设计师QQ598969553      _11">
            <a:extLst>
              <a:ext uri="{FF2B5EF4-FFF2-40B4-BE49-F238E27FC236}">
                <a16:creationId xmlns:a16="http://schemas.microsoft.com/office/drawing/2014/main" id="{7DDD94C9-C4C3-1CBC-C692-AE7361B51218}"/>
              </a:ext>
            </a:extLst>
          </p:cNvPr>
          <p:cNvSpPr>
            <a:spLocks noChangeArrowheads="1"/>
          </p:cNvSpPr>
          <p:nvPr/>
        </p:nvSpPr>
        <p:spPr bwMode="auto">
          <a:xfrm>
            <a:off x="355600" y="3875970"/>
            <a:ext cx="4814884"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en-US" altLang="zh-CN" sz="900" dirty="0">
                <a:solidFill>
                  <a:srgbClr val="0D0D0D"/>
                </a:solidFill>
              </a:rPr>
              <a:t>SNC8600xD</a:t>
            </a:r>
            <a:r>
              <a:rPr lang="zh-CN" altLang="zh-CN" sz="900" dirty="0">
                <a:solidFill>
                  <a:srgbClr val="0D0D0D"/>
                </a:solidFill>
              </a:rPr>
              <a:t>是九音科技为</a:t>
            </a:r>
            <a:r>
              <a:rPr lang="zh-CN" altLang="en-US" sz="900" dirty="0">
                <a:solidFill>
                  <a:srgbClr val="0D0D0D"/>
                </a:solidFill>
              </a:rPr>
              <a:t>提升</a:t>
            </a:r>
            <a:r>
              <a:rPr lang="zh-CN" altLang="zh-CN" sz="900" dirty="0">
                <a:solidFill>
                  <a:srgbClr val="0D0D0D"/>
                </a:solidFill>
              </a:rPr>
              <a:t>便携式设备（如耳机、音频播放器、多媒体扬声器等）音频</a:t>
            </a:r>
            <a:r>
              <a:rPr lang="zh-CN" altLang="en-US" sz="900" dirty="0">
                <a:solidFill>
                  <a:srgbClr val="0D0D0D"/>
                </a:solidFill>
              </a:rPr>
              <a:t>效果</a:t>
            </a:r>
            <a:r>
              <a:rPr lang="zh-CN" altLang="zh-CN" sz="900" dirty="0">
                <a:solidFill>
                  <a:srgbClr val="0D0D0D"/>
                </a:solidFill>
              </a:rPr>
              <a:t>而设计的音频处理器</a:t>
            </a:r>
          </a:p>
          <a:p>
            <a:pPr eaLnBrk="1" hangingPunct="1">
              <a:buFont typeface="Arial" panose="020B0604020202020204" pitchFamily="34" charset="0"/>
              <a:buChar char="•"/>
            </a:pPr>
            <a:r>
              <a:rPr lang="zh-CN" altLang="en-US" sz="900" dirty="0">
                <a:solidFill>
                  <a:srgbClr val="0D0D0D"/>
                </a:solidFill>
              </a:rPr>
              <a:t>广泛应用于：便携式</a:t>
            </a:r>
            <a:r>
              <a:rPr lang="zh-CN" altLang="zh-CN" sz="900" dirty="0">
                <a:solidFill>
                  <a:srgbClr val="0D0D0D"/>
                </a:solidFill>
              </a:rPr>
              <a:t>音箱、</a:t>
            </a:r>
            <a:r>
              <a:rPr lang="en-US" altLang="zh-CN" sz="900" dirty="0" err="1">
                <a:solidFill>
                  <a:srgbClr val="0D0D0D"/>
                </a:solidFill>
              </a:rPr>
              <a:t>SoundBar</a:t>
            </a:r>
            <a:r>
              <a:rPr lang="zh-CN" altLang="zh-CN" sz="900" dirty="0">
                <a:solidFill>
                  <a:srgbClr val="0D0D0D"/>
                </a:solidFill>
              </a:rPr>
              <a:t>、</a:t>
            </a:r>
            <a:r>
              <a:rPr lang="en-US" altLang="zh-CN" sz="900" dirty="0">
                <a:solidFill>
                  <a:srgbClr val="0D0D0D"/>
                </a:solidFill>
              </a:rPr>
              <a:t>AI Speaker</a:t>
            </a:r>
            <a:r>
              <a:rPr lang="zh-CN" altLang="zh-CN" sz="900" dirty="0">
                <a:solidFill>
                  <a:srgbClr val="0D0D0D"/>
                </a:solidFill>
              </a:rPr>
              <a:t>智能音箱、</a:t>
            </a:r>
            <a:r>
              <a:rPr lang="en-US" altLang="zh-CN" sz="900" dirty="0">
                <a:solidFill>
                  <a:srgbClr val="0D0D0D"/>
                </a:solidFill>
              </a:rPr>
              <a:t>USB </a:t>
            </a:r>
            <a:r>
              <a:rPr lang="zh-CN" altLang="en-US" sz="900" dirty="0">
                <a:solidFill>
                  <a:srgbClr val="0D0D0D"/>
                </a:solidFill>
              </a:rPr>
              <a:t>声卡等产品</a:t>
            </a:r>
            <a:endParaRPr lang="id-ID" altLang="zh-CN" sz="900" dirty="0">
              <a:solidFill>
                <a:srgbClr val="0D0D0D"/>
              </a:solidFill>
            </a:endParaRPr>
          </a:p>
        </p:txBody>
      </p:sp>
      <p:pic>
        <p:nvPicPr>
          <p:cNvPr id="9232" name="图片 7">
            <a:extLst>
              <a:ext uri="{FF2B5EF4-FFF2-40B4-BE49-F238E27FC236}">
                <a16:creationId xmlns:a16="http://schemas.microsoft.com/office/drawing/2014/main" id="{07399FC3-8B2F-6418-2A5F-CC4D8BC610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1013" y="2346325"/>
            <a:ext cx="153352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3" name="图片 9">
            <a:extLst>
              <a:ext uri="{FF2B5EF4-FFF2-40B4-BE49-F238E27FC236}">
                <a16:creationId xmlns:a16="http://schemas.microsoft.com/office/drawing/2014/main" id="{879E261A-2D44-979E-E852-CF3F5A109A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063" y="3487738"/>
            <a:ext cx="1563687"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日期占位符 1">
            <a:extLst>
              <a:ext uri="{FF2B5EF4-FFF2-40B4-BE49-F238E27FC236}">
                <a16:creationId xmlns:a16="http://schemas.microsoft.com/office/drawing/2014/main" id="{F8800B36-2E09-79F2-0738-FAA59A620545}"/>
              </a:ext>
            </a:extLst>
          </p:cNvPr>
          <p:cNvSpPr txBox="1">
            <a:spLocks/>
          </p:cNvSpPr>
          <p:nvPr/>
        </p:nvSpPr>
        <p:spPr>
          <a:xfrm>
            <a:off x="6286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defRPr/>
            </a:pPr>
            <a:r>
              <a:rPr lang="en-US" altLang="zh-CN" sz="900" dirty="0">
                <a:solidFill>
                  <a:schemeClr val="tx1">
                    <a:lumMod val="50000"/>
                    <a:lumOff val="50000"/>
                  </a:schemeClr>
                </a:solidFill>
              </a:rPr>
              <a:t>2022/8/8</a:t>
            </a:r>
            <a:endParaRPr lang="zh-CN" altLang="en-US" sz="900" dirty="0">
              <a:solidFill>
                <a:schemeClr val="tx1">
                  <a:lumMod val="50000"/>
                  <a:lumOff val="50000"/>
                </a:schemeClr>
              </a:solidFill>
            </a:endParaRPr>
          </a:p>
        </p:txBody>
      </p:sp>
      <p:sp>
        <p:nvSpPr>
          <p:cNvPr id="24" name="页脚占位符 3">
            <a:extLst>
              <a:ext uri="{FF2B5EF4-FFF2-40B4-BE49-F238E27FC236}">
                <a16:creationId xmlns:a16="http://schemas.microsoft.com/office/drawing/2014/main" id="{991B329D-A150-F90B-810E-972BDB838E26}"/>
              </a:ext>
            </a:extLst>
          </p:cNvPr>
          <p:cNvSpPr txBox="1">
            <a:spLocks/>
          </p:cNvSpPr>
          <p:nvPr/>
        </p:nvSpPr>
        <p:spPr>
          <a:xfrm>
            <a:off x="3028950" y="4767263"/>
            <a:ext cx="30861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ctr">
              <a:defRPr/>
            </a:pPr>
            <a:r>
              <a:rPr lang="zh-CN" altLang="en-US" sz="900">
                <a:solidFill>
                  <a:schemeClr val="tx1">
                    <a:lumMod val="50000"/>
                    <a:lumOff val="50000"/>
                  </a:schemeClr>
                </a:solidFill>
              </a:rPr>
              <a:t>深圳市九音科技有限公司</a:t>
            </a:r>
            <a:endParaRPr lang="zh-CN" altLang="en-US" sz="900" dirty="0">
              <a:solidFill>
                <a:schemeClr val="tx1">
                  <a:lumMod val="50000"/>
                  <a:lumOff val="50000"/>
                </a:schemeClr>
              </a:solidFill>
            </a:endParaRPr>
          </a:p>
        </p:txBody>
      </p:sp>
      <p:sp>
        <p:nvSpPr>
          <p:cNvPr id="25" name="灯片编号占位符 4">
            <a:extLst>
              <a:ext uri="{FF2B5EF4-FFF2-40B4-BE49-F238E27FC236}">
                <a16:creationId xmlns:a16="http://schemas.microsoft.com/office/drawing/2014/main" id="{19020D66-804C-3FB3-FC76-75A1401841B1}"/>
              </a:ext>
            </a:extLst>
          </p:cNvPr>
          <p:cNvSpPr txBox="1">
            <a:spLocks/>
          </p:cNvSpPr>
          <p:nvPr/>
        </p:nvSpPr>
        <p:spPr>
          <a:xfrm>
            <a:off x="64579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r">
              <a:defRPr/>
            </a:pPr>
            <a:fld id="{FE65F0BB-4CC2-421F-88DE-49037275EAFF}" type="slidenum">
              <a:rPr lang="zh-CN" altLang="en-US" sz="900" smtClean="0">
                <a:solidFill>
                  <a:schemeClr val="tx1">
                    <a:lumMod val="50000"/>
                    <a:lumOff val="50000"/>
                  </a:schemeClr>
                </a:solidFill>
              </a:rPr>
              <a:pPr algn="r">
                <a:defRPr/>
              </a:pPr>
              <a:t>3</a:t>
            </a:fld>
            <a:endParaRPr lang="zh-CN" altLang="en-US" sz="900" dirty="0">
              <a:solidFill>
                <a:schemeClr val="tx1">
                  <a:lumMod val="50000"/>
                  <a:lumOff val="50000"/>
                </a:schemeClr>
              </a:solidFill>
            </a:endParaRPr>
          </a:p>
        </p:txBody>
      </p:sp>
    </p:spTree>
  </p:cSld>
  <p:clrMapOvr>
    <a:masterClrMapping/>
  </p:clrMapOvr>
  <p:transition advClick="0" advTm="5000">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slide(fromTop)">
                                      <p:cBhvr>
                                        <p:cTn id="7" dur="500"/>
                                        <p:tgtEl>
                                          <p:spTgt spid="49"/>
                                        </p:tgtEl>
                                      </p:cBhvr>
                                    </p:animEffect>
                                  </p:childTnLst>
                                </p:cTn>
                              </p:par>
                            </p:childTnLst>
                          </p:cTn>
                        </p:par>
                        <p:par>
                          <p:cTn id="8" fill="hold" nodeType="afterGroup">
                            <p:stCondLst>
                              <p:cond delay="500"/>
                            </p:stCondLst>
                            <p:childTnLst>
                              <p:par>
                                <p:cTn id="9" presetID="12" presetClass="entr" presetSubtype="2"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slide(fromRight)">
                                      <p:cBhvr>
                                        <p:cTn id="11" dur="500"/>
                                        <p:tgtEl>
                                          <p:spTgt spid="50"/>
                                        </p:tgtEl>
                                      </p:cBhvr>
                                    </p:animEffect>
                                  </p:childTnLst>
                                </p:cTn>
                              </p:par>
                            </p:childTnLst>
                          </p:cTn>
                        </p:par>
                        <p:par>
                          <p:cTn id="12" fill="hold" nodeType="afterGroup">
                            <p:stCondLst>
                              <p:cond delay="1000"/>
                            </p:stCondLst>
                            <p:childTnLst>
                              <p:par>
                                <p:cTn id="13" presetID="12" presetClass="entr" presetSubtype="2"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slide(fromRight)">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原创设计师QQ598969553      _2">
            <a:extLst>
              <a:ext uri="{FF2B5EF4-FFF2-40B4-BE49-F238E27FC236}">
                <a16:creationId xmlns:a16="http://schemas.microsoft.com/office/drawing/2014/main" id="{E8EA88A8-F3D4-22C6-8B5F-10BEC8AF5F11}"/>
              </a:ext>
            </a:extLst>
          </p:cNvPr>
          <p:cNvCxnSpPr>
            <a:cxnSpLocks/>
          </p:cNvCxnSpPr>
          <p:nvPr/>
        </p:nvCxnSpPr>
        <p:spPr>
          <a:xfrm>
            <a:off x="4718854" y="1336149"/>
            <a:ext cx="0" cy="1948891"/>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原创设计师QQ598969553      _4">
            <a:extLst>
              <a:ext uri="{FF2B5EF4-FFF2-40B4-BE49-F238E27FC236}">
                <a16:creationId xmlns:a16="http://schemas.microsoft.com/office/drawing/2014/main" id="{EF2A228F-76D6-73A2-3CC9-27A519C42484}"/>
              </a:ext>
            </a:extLst>
          </p:cNvPr>
          <p:cNvCxnSpPr>
            <a:cxnSpLocks/>
          </p:cNvCxnSpPr>
          <p:nvPr/>
        </p:nvCxnSpPr>
        <p:spPr>
          <a:xfrm flipH="1">
            <a:off x="6129029" y="3479488"/>
            <a:ext cx="2276783" cy="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2" name="原创设计师QQ598969553      _5">
            <a:extLst>
              <a:ext uri="{FF2B5EF4-FFF2-40B4-BE49-F238E27FC236}">
                <a16:creationId xmlns:a16="http://schemas.microsoft.com/office/drawing/2014/main" id="{A2A49DB5-73BF-C22C-DE69-BBACDAB3AC31}"/>
              </a:ext>
            </a:extLst>
          </p:cNvPr>
          <p:cNvSpPr/>
          <p:nvPr/>
        </p:nvSpPr>
        <p:spPr>
          <a:xfrm>
            <a:off x="658338" y="1201257"/>
            <a:ext cx="1685925" cy="307975"/>
          </a:xfrm>
          <a:prstGeom prst="rect">
            <a:avLst/>
          </a:prstGeom>
        </p:spPr>
        <p:txBody>
          <a:bodyPr>
            <a:spAutoFit/>
          </a:bodyPr>
          <a:lstStyle/>
          <a:p>
            <a:pPr defTabSz="685754" eaLnBrk="1" fontAlgn="auto" hangingPunct="1">
              <a:spcBef>
                <a:spcPts val="0"/>
              </a:spcBef>
              <a:spcAft>
                <a:spcPts val="0"/>
              </a:spcAft>
              <a:defRPr/>
            </a:pPr>
            <a:r>
              <a:rPr lang="en-US" altLang="zh-CN" sz="1400" dirty="0">
                <a:solidFill>
                  <a:schemeClr val="tx1">
                    <a:lumMod val="95000"/>
                    <a:lumOff val="5000"/>
                  </a:schemeClr>
                </a:solidFill>
                <a:latin typeface="+mn-lt"/>
                <a:ea typeface="Open Sans" pitchFamily="34" charset="0"/>
                <a:cs typeface="Open Sans" pitchFamily="34" charset="0"/>
              </a:rPr>
              <a:t>AudioDSP Tool</a:t>
            </a:r>
            <a:endParaRPr lang="en-US" sz="1400" dirty="0">
              <a:solidFill>
                <a:schemeClr val="tx1">
                  <a:lumMod val="95000"/>
                  <a:lumOff val="5000"/>
                </a:schemeClr>
              </a:solidFill>
              <a:latin typeface="+mn-lt"/>
              <a:ea typeface="Open Sans" pitchFamily="34" charset="0"/>
              <a:cs typeface="Open Sans" pitchFamily="34" charset="0"/>
            </a:endParaRPr>
          </a:p>
        </p:txBody>
      </p:sp>
      <p:sp>
        <p:nvSpPr>
          <p:cNvPr id="17415" name="原创设计师QQ598969553      _6">
            <a:extLst>
              <a:ext uri="{FF2B5EF4-FFF2-40B4-BE49-F238E27FC236}">
                <a16:creationId xmlns:a16="http://schemas.microsoft.com/office/drawing/2014/main" id="{B5FA8D31-5102-D20F-94B7-6CF1094AF0E7}"/>
              </a:ext>
            </a:extLst>
          </p:cNvPr>
          <p:cNvSpPr>
            <a:spLocks noChangeArrowheads="1"/>
          </p:cNvSpPr>
          <p:nvPr/>
        </p:nvSpPr>
        <p:spPr bwMode="auto">
          <a:xfrm>
            <a:off x="561177" y="1523787"/>
            <a:ext cx="4137703" cy="646331"/>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marL="171450" indent="-171450">
              <a:buFont typeface="Arial" panose="020B0604020202020204" pitchFamily="34" charset="0"/>
              <a:buChar char="•"/>
              <a:defRPr/>
            </a:pP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配备</a:t>
            </a: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AudioDSP</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音效调试</a:t>
            </a:r>
            <a:r>
              <a:rPr lang="zh-CN"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工具</a:t>
            </a:r>
            <a:endPar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endParaRPr>
          </a:p>
          <a:p>
            <a:pPr marL="171450" indent="-171450">
              <a:buFont typeface="Arial" panose="020B0604020202020204" pitchFamily="34" charset="0"/>
              <a:buChar char="•"/>
              <a:defRPr/>
            </a:pP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AudioDSP</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 </a:t>
            </a: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Tool</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具备高集成度，一个工具集成所有方案的调试界面</a:t>
            </a:r>
            <a:endPar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endParaRPr>
          </a:p>
          <a:p>
            <a:pPr marL="171450" indent="-171450">
              <a:buFont typeface="Arial" panose="020B0604020202020204" pitchFamily="34" charset="0"/>
              <a:buChar char="•"/>
              <a:defRPr/>
            </a:pP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模块化的界面展示该方案下支持的所有功能，可以快速评估和在线调试音效</a:t>
            </a:r>
          </a:p>
          <a:p>
            <a:pPr eaLnBrk="1" hangingPunct="1">
              <a:defRPr/>
            </a:pPr>
            <a:endParaRPr lang="id-ID" altLang="zh-CN" sz="900" dirty="0">
              <a:solidFill>
                <a:srgbClr val="0D0D0D"/>
              </a:solidFill>
            </a:endParaRPr>
          </a:p>
        </p:txBody>
      </p:sp>
      <p:sp>
        <p:nvSpPr>
          <p:cNvPr id="65" name="原创设计师QQ598969553      _12">
            <a:extLst>
              <a:ext uri="{FF2B5EF4-FFF2-40B4-BE49-F238E27FC236}">
                <a16:creationId xmlns:a16="http://schemas.microsoft.com/office/drawing/2014/main" id="{16BEA333-4F0B-B179-36B6-D19A77E27DDA}"/>
              </a:ext>
            </a:extLst>
          </p:cNvPr>
          <p:cNvSpPr/>
          <p:nvPr/>
        </p:nvSpPr>
        <p:spPr>
          <a:xfrm>
            <a:off x="6115050" y="3686624"/>
            <a:ext cx="1685925" cy="307975"/>
          </a:xfrm>
          <a:prstGeom prst="rect">
            <a:avLst/>
          </a:prstGeom>
        </p:spPr>
        <p:txBody>
          <a:bodyPr>
            <a:spAutoFit/>
          </a:bodyPr>
          <a:lstStyle/>
          <a:p>
            <a:pPr eaLnBrk="1" hangingPunct="1"/>
            <a:r>
              <a:rPr lang="en-US" altLang="zh-CN" sz="1400" dirty="0">
                <a:solidFill>
                  <a:srgbClr val="0D0D0D"/>
                </a:solidFill>
                <a:cs typeface="Open Sans" panose="020B0606030504020204" pitchFamily="34" charset="0"/>
              </a:rPr>
              <a:t>USB </a:t>
            </a:r>
            <a:r>
              <a:rPr lang="zh-CN" altLang="en-US" sz="1400" dirty="0">
                <a:solidFill>
                  <a:srgbClr val="0D0D0D"/>
                </a:solidFill>
                <a:cs typeface="Open Sans" panose="020B0606030504020204" pitchFamily="34" charset="0"/>
              </a:rPr>
              <a:t>连接</a:t>
            </a:r>
            <a:endParaRPr lang="en-US" altLang="zh-CN" sz="1400" dirty="0">
              <a:solidFill>
                <a:srgbClr val="0D0D0D"/>
              </a:solidFill>
              <a:cs typeface="Open Sans" panose="020B0606030504020204" pitchFamily="34" charset="0"/>
            </a:endParaRPr>
          </a:p>
        </p:txBody>
      </p:sp>
      <p:sp>
        <p:nvSpPr>
          <p:cNvPr id="17422" name="原创设计师QQ598969553      _13">
            <a:extLst>
              <a:ext uri="{FF2B5EF4-FFF2-40B4-BE49-F238E27FC236}">
                <a16:creationId xmlns:a16="http://schemas.microsoft.com/office/drawing/2014/main" id="{A39333AA-B576-61FE-E1B8-4A2156EA79B9}"/>
              </a:ext>
            </a:extLst>
          </p:cNvPr>
          <p:cNvSpPr>
            <a:spLocks noChangeArrowheads="1"/>
          </p:cNvSpPr>
          <p:nvPr/>
        </p:nvSpPr>
        <p:spPr bwMode="auto">
          <a:xfrm>
            <a:off x="6115050" y="4043170"/>
            <a:ext cx="2290762" cy="368300"/>
          </a:xfrm>
          <a:prstGeom prst="rect">
            <a:avLst/>
          </a:prstGeom>
          <a:noFill/>
          <a:ln>
            <a:noFill/>
          </a:ln>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defRPr/>
            </a:pP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通过</a:t>
            </a: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USB</a:t>
            </a:r>
            <a:r>
              <a:rPr lang="zh-CN"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线连接</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评估板和</a:t>
            </a: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PC</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a:t>
            </a:r>
            <a:r>
              <a:rPr lang="zh-CN"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辅助调试</a:t>
            </a: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Soundec AudioDSP </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的音频</a:t>
            </a:r>
            <a:r>
              <a:rPr lang="zh-CN"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组件</a:t>
            </a:r>
            <a:endPar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endParaRPr>
          </a:p>
        </p:txBody>
      </p:sp>
      <p:pic>
        <p:nvPicPr>
          <p:cNvPr id="11272" name="Picture 64" hidden="1">
            <a:extLst>
              <a:ext uri="{FF2B5EF4-FFF2-40B4-BE49-F238E27FC236}">
                <a16:creationId xmlns:a16="http://schemas.microsoft.com/office/drawing/2014/main" id="{60370D93-05F8-9F7E-6AA1-DA301137D256}"/>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5" name="图片 53">
            <a:extLst>
              <a:ext uri="{FF2B5EF4-FFF2-40B4-BE49-F238E27FC236}">
                <a16:creationId xmlns:a16="http://schemas.microsoft.com/office/drawing/2014/main" id="{EEF07CDE-3C9C-E236-AD62-CFCE48208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0915" t="5330" r="3247"/>
          <a:stretch>
            <a:fillRect/>
          </a:stretch>
        </p:blipFill>
        <p:spPr bwMode="auto">
          <a:xfrm>
            <a:off x="4458165" y="3424395"/>
            <a:ext cx="1262862"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原创设计师QQ598969553      _12">
            <a:extLst>
              <a:ext uri="{FF2B5EF4-FFF2-40B4-BE49-F238E27FC236}">
                <a16:creationId xmlns:a16="http://schemas.microsoft.com/office/drawing/2014/main" id="{CD7FE847-07CA-F35B-10B3-EA52F5B630CE}"/>
              </a:ext>
            </a:extLst>
          </p:cNvPr>
          <p:cNvSpPr/>
          <p:nvPr/>
        </p:nvSpPr>
        <p:spPr>
          <a:xfrm>
            <a:off x="7148470" y="1448642"/>
            <a:ext cx="1685925" cy="307975"/>
          </a:xfrm>
          <a:prstGeom prst="rect">
            <a:avLst/>
          </a:prstGeom>
        </p:spPr>
        <p:txBody>
          <a:bodyPr>
            <a:spAutoFit/>
          </a:bodyPr>
          <a:lstStyle/>
          <a:p>
            <a:pPr eaLnBrk="1" hangingPunct="1"/>
            <a:r>
              <a:rPr lang="en-US" altLang="zh-CN" sz="1400" dirty="0">
                <a:solidFill>
                  <a:srgbClr val="0D0D0D"/>
                </a:solidFill>
                <a:cs typeface="Open Sans" panose="020B0606030504020204" pitchFamily="34" charset="0"/>
              </a:rPr>
              <a:t>EVA </a:t>
            </a:r>
            <a:r>
              <a:rPr lang="zh-CN" altLang="en-US" sz="1400" dirty="0">
                <a:solidFill>
                  <a:srgbClr val="0D0D0D"/>
                </a:solidFill>
                <a:cs typeface="Open Sans" panose="020B0606030504020204" pitchFamily="34" charset="0"/>
              </a:rPr>
              <a:t>评估板</a:t>
            </a:r>
            <a:endParaRPr lang="en-US" altLang="zh-CN" sz="1400" dirty="0">
              <a:solidFill>
                <a:srgbClr val="0D0D0D"/>
              </a:solidFill>
              <a:cs typeface="Open Sans" panose="020B0606030504020204" pitchFamily="34" charset="0"/>
            </a:endParaRPr>
          </a:p>
        </p:txBody>
      </p:sp>
      <p:sp>
        <p:nvSpPr>
          <p:cNvPr id="17" name="原创设计师QQ598969553      _13">
            <a:extLst>
              <a:ext uri="{FF2B5EF4-FFF2-40B4-BE49-F238E27FC236}">
                <a16:creationId xmlns:a16="http://schemas.microsoft.com/office/drawing/2014/main" id="{D1FDB743-4ABA-A65C-9BA7-01D8E5EE7480}"/>
              </a:ext>
            </a:extLst>
          </p:cNvPr>
          <p:cNvSpPr>
            <a:spLocks noChangeArrowheads="1"/>
          </p:cNvSpPr>
          <p:nvPr/>
        </p:nvSpPr>
        <p:spPr bwMode="auto">
          <a:xfrm>
            <a:off x="7103700" y="1825013"/>
            <a:ext cx="1394550" cy="1200329"/>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marL="171450" indent="-171450">
              <a:buFont typeface="Arial" panose="020B0604020202020204" pitchFamily="34" charset="0"/>
              <a:buChar char="•"/>
              <a:defRPr/>
            </a:pP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提供功能完整的</a:t>
            </a: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EVA</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评估板，用于在线调试、评估音效</a:t>
            </a:r>
            <a:endPar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endParaRPr>
          </a:p>
          <a:p>
            <a:pPr marL="171450" indent="-171450">
              <a:buFont typeface="Arial" panose="020B0604020202020204" pitchFamily="34" charset="0"/>
              <a:buChar char="•"/>
              <a:defRPr/>
            </a:pP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EVA</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评估板支持莲花头、</a:t>
            </a: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3.5mm</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a:t>
            </a: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USB </a:t>
            </a:r>
            <a:r>
              <a:rPr lang="en-US" altLang="zh-CN" sz="900" i="1" kern="100" dirty="0" err="1">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TypeC</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a:t>
            </a:r>
            <a:r>
              <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USB Mini</a:t>
            </a:r>
            <a:r>
              <a:rPr lang="zh-CN" altLang="en-US"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rPr>
              <a:t>接口，开发人员可直接连接仪器测试</a:t>
            </a:r>
            <a:endParaRPr lang="en-US" altLang="zh-CN" sz="900" i="1" kern="100" dirty="0">
              <a:solidFill>
                <a:schemeClr val="tx1">
                  <a:lumMod val="75000"/>
                  <a:lumOff val="25000"/>
                </a:schemeClr>
              </a:solidFill>
              <a:latin typeface="等线" panose="02010600030101010101" pitchFamily="2" charset="-122"/>
              <a:ea typeface="宋体" panose="02010600030101010101" pitchFamily="2" charset="-122"/>
              <a:cs typeface="Times New Roman" panose="02020603050405020304" pitchFamily="18" charset="0"/>
            </a:endParaRPr>
          </a:p>
        </p:txBody>
      </p:sp>
      <p:sp>
        <p:nvSpPr>
          <p:cNvPr id="11278" name="文本框 17">
            <a:extLst>
              <a:ext uri="{FF2B5EF4-FFF2-40B4-BE49-F238E27FC236}">
                <a16:creationId xmlns:a16="http://schemas.microsoft.com/office/drawing/2014/main" id="{318D2242-3467-2254-153C-661599B4A1B1}"/>
              </a:ext>
            </a:extLst>
          </p:cNvPr>
          <p:cNvSpPr txBox="1">
            <a:spLocks noChangeArrowheads="1"/>
          </p:cNvSpPr>
          <p:nvPr/>
        </p:nvSpPr>
        <p:spPr bwMode="auto">
          <a:xfrm>
            <a:off x="630238" y="411163"/>
            <a:ext cx="6403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t>开发环境支持</a:t>
            </a:r>
          </a:p>
        </p:txBody>
      </p:sp>
      <p:sp>
        <p:nvSpPr>
          <p:cNvPr id="19" name="日期占位符 1">
            <a:extLst>
              <a:ext uri="{FF2B5EF4-FFF2-40B4-BE49-F238E27FC236}">
                <a16:creationId xmlns:a16="http://schemas.microsoft.com/office/drawing/2014/main" id="{919FF3CA-C44D-6230-4DE0-87CA78E4C507}"/>
              </a:ext>
            </a:extLst>
          </p:cNvPr>
          <p:cNvSpPr txBox="1">
            <a:spLocks/>
          </p:cNvSpPr>
          <p:nvPr/>
        </p:nvSpPr>
        <p:spPr>
          <a:xfrm>
            <a:off x="6286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defRPr/>
            </a:pPr>
            <a:r>
              <a:rPr lang="en-US" altLang="zh-CN" sz="900" dirty="0">
                <a:solidFill>
                  <a:schemeClr val="tx1">
                    <a:lumMod val="50000"/>
                    <a:lumOff val="50000"/>
                  </a:schemeClr>
                </a:solidFill>
              </a:rPr>
              <a:t>2022/8/8</a:t>
            </a:r>
            <a:endParaRPr lang="zh-CN" altLang="en-US" sz="900" dirty="0">
              <a:solidFill>
                <a:schemeClr val="tx1">
                  <a:lumMod val="50000"/>
                  <a:lumOff val="50000"/>
                </a:schemeClr>
              </a:solidFill>
            </a:endParaRPr>
          </a:p>
        </p:txBody>
      </p:sp>
      <p:sp>
        <p:nvSpPr>
          <p:cNvPr id="20" name="页脚占位符 3">
            <a:extLst>
              <a:ext uri="{FF2B5EF4-FFF2-40B4-BE49-F238E27FC236}">
                <a16:creationId xmlns:a16="http://schemas.microsoft.com/office/drawing/2014/main" id="{A4899800-E392-778D-242E-334F30B9996E}"/>
              </a:ext>
            </a:extLst>
          </p:cNvPr>
          <p:cNvSpPr txBox="1">
            <a:spLocks/>
          </p:cNvSpPr>
          <p:nvPr/>
        </p:nvSpPr>
        <p:spPr>
          <a:xfrm>
            <a:off x="3028950" y="4767263"/>
            <a:ext cx="30861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ctr">
              <a:defRPr/>
            </a:pPr>
            <a:r>
              <a:rPr lang="zh-CN" altLang="en-US" sz="900">
                <a:solidFill>
                  <a:schemeClr val="tx1">
                    <a:lumMod val="50000"/>
                    <a:lumOff val="50000"/>
                  </a:schemeClr>
                </a:solidFill>
              </a:rPr>
              <a:t>深圳市九音科技有限公司</a:t>
            </a:r>
            <a:endParaRPr lang="zh-CN" altLang="en-US" sz="900" dirty="0">
              <a:solidFill>
                <a:schemeClr val="tx1">
                  <a:lumMod val="50000"/>
                  <a:lumOff val="50000"/>
                </a:schemeClr>
              </a:solidFill>
            </a:endParaRPr>
          </a:p>
        </p:txBody>
      </p:sp>
      <p:sp>
        <p:nvSpPr>
          <p:cNvPr id="24" name="灯片编号占位符 4">
            <a:extLst>
              <a:ext uri="{FF2B5EF4-FFF2-40B4-BE49-F238E27FC236}">
                <a16:creationId xmlns:a16="http://schemas.microsoft.com/office/drawing/2014/main" id="{451C8BAA-8610-F18C-0E12-C37C3C76F8BE}"/>
              </a:ext>
            </a:extLst>
          </p:cNvPr>
          <p:cNvSpPr txBox="1">
            <a:spLocks/>
          </p:cNvSpPr>
          <p:nvPr/>
        </p:nvSpPr>
        <p:spPr>
          <a:xfrm>
            <a:off x="64579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r">
              <a:defRPr/>
            </a:pPr>
            <a:fld id="{F5560ED0-C1E4-4142-BE2B-6BC83C49AA4D}" type="slidenum">
              <a:rPr lang="zh-CN" altLang="en-US" sz="900" smtClean="0">
                <a:solidFill>
                  <a:schemeClr val="tx1">
                    <a:lumMod val="50000"/>
                    <a:lumOff val="50000"/>
                  </a:schemeClr>
                </a:solidFill>
              </a:rPr>
              <a:pPr algn="r">
                <a:defRPr/>
              </a:pPr>
              <a:t>4</a:t>
            </a:fld>
            <a:endParaRPr lang="zh-CN" altLang="en-US" sz="900" dirty="0">
              <a:solidFill>
                <a:schemeClr val="tx1">
                  <a:lumMod val="50000"/>
                  <a:lumOff val="50000"/>
                </a:schemeClr>
              </a:solidFill>
            </a:endParaRPr>
          </a:p>
        </p:txBody>
      </p:sp>
      <p:pic>
        <p:nvPicPr>
          <p:cNvPr id="18" name="内容占位符 19">
            <a:extLst>
              <a:ext uri="{FF2B5EF4-FFF2-40B4-BE49-F238E27FC236}">
                <a16:creationId xmlns:a16="http://schemas.microsoft.com/office/drawing/2014/main" id="{C07DC4D6-BF2D-78AE-E759-AA6114D891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4564" y="1423869"/>
            <a:ext cx="2239188" cy="1773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a:extLst>
              <a:ext uri="{FF2B5EF4-FFF2-40B4-BE49-F238E27FC236}">
                <a16:creationId xmlns:a16="http://schemas.microsoft.com/office/drawing/2014/main" id="{B4FAD396-86E9-A45E-5E49-71A3301FF6E8}"/>
              </a:ext>
            </a:extLst>
          </p:cNvPr>
          <p:cNvGrpSpPr/>
          <p:nvPr/>
        </p:nvGrpSpPr>
        <p:grpSpPr>
          <a:xfrm>
            <a:off x="895367" y="2146446"/>
            <a:ext cx="3223765" cy="2265024"/>
            <a:chOff x="1074167" y="2111714"/>
            <a:chExt cx="3223765" cy="2265024"/>
          </a:xfrm>
        </p:grpSpPr>
        <p:pic>
          <p:nvPicPr>
            <p:cNvPr id="21" name="图片 20">
              <a:extLst>
                <a:ext uri="{FF2B5EF4-FFF2-40B4-BE49-F238E27FC236}">
                  <a16:creationId xmlns:a16="http://schemas.microsoft.com/office/drawing/2014/main" id="{00EEC13D-B38F-2A92-14BE-AC412F2768F8}"/>
                </a:ext>
              </a:extLst>
            </p:cNvPr>
            <p:cNvPicPr>
              <a:picLocks noChangeAspect="1"/>
            </p:cNvPicPr>
            <p:nvPr/>
          </p:nvPicPr>
          <p:blipFill>
            <a:blip r:embed="rId6">
              <a:duotone>
                <a:schemeClr val="accent2">
                  <a:shade val="45000"/>
                  <a:satMod val="135000"/>
                </a:schemeClr>
                <a:prstClr val="white"/>
              </a:duotone>
            </a:blip>
            <a:stretch>
              <a:fillRect/>
            </a:stretch>
          </p:blipFill>
          <p:spPr>
            <a:xfrm>
              <a:off x="1074167" y="2111714"/>
              <a:ext cx="3223765" cy="2265024"/>
            </a:xfrm>
            <a:prstGeom prst="rect">
              <a:avLst/>
            </a:prstGeom>
          </p:spPr>
        </p:pic>
        <p:pic>
          <p:nvPicPr>
            <p:cNvPr id="22" name="图片 21">
              <a:extLst>
                <a:ext uri="{FF2B5EF4-FFF2-40B4-BE49-F238E27FC236}">
                  <a16:creationId xmlns:a16="http://schemas.microsoft.com/office/drawing/2014/main" id="{E8D02F20-AC5C-7062-0096-8693FB39BC69}"/>
                </a:ext>
              </a:extLst>
            </p:cNvPr>
            <p:cNvPicPr>
              <a:picLocks noChangeAspect="1"/>
            </p:cNvPicPr>
            <p:nvPr/>
          </p:nvPicPr>
          <p:blipFill rotWithShape="1">
            <a:blip r:embed="rId6"/>
            <a:srcRect l="4052" t="3774" r="2751" b="24454"/>
            <a:stretch/>
          </p:blipFill>
          <p:spPr>
            <a:xfrm>
              <a:off x="1202688" y="2197190"/>
              <a:ext cx="3004452" cy="1625645"/>
            </a:xfrm>
            <a:prstGeom prst="rect">
              <a:avLst/>
            </a:prstGeom>
          </p:spPr>
        </p:pic>
      </p:grpSp>
    </p:spTree>
  </p:cSld>
  <p:clrMapOvr>
    <a:masterClrMapping/>
  </p:clrMapOvr>
  <p:transition advClick="0" advTm="5000">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slide(fromTop)">
                                      <p:cBhvr>
                                        <p:cTn id="7" dur="500"/>
                                        <p:tgtEl>
                                          <p:spTgt spid="49"/>
                                        </p:tgtEl>
                                      </p:cBhvr>
                                    </p:animEffect>
                                  </p:childTnLst>
                                </p:cTn>
                              </p:par>
                            </p:childTnLst>
                          </p:cTn>
                        </p:par>
                        <p:par>
                          <p:cTn id="8" fill="hold" nodeType="afterGroup">
                            <p:stCondLst>
                              <p:cond delay="500"/>
                            </p:stCondLst>
                            <p:childTnLst>
                              <p:par>
                                <p:cTn id="9" presetID="12" presetClass="entr" presetSubtype="2"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slide(fromRigh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原创设计师QQ598969553      _1">
            <a:extLst>
              <a:ext uri="{FF2B5EF4-FFF2-40B4-BE49-F238E27FC236}">
                <a16:creationId xmlns:a16="http://schemas.microsoft.com/office/drawing/2014/main" id="{5762B782-1F31-1DEB-55FC-C1699468B609}"/>
              </a:ext>
            </a:extLst>
          </p:cNvPr>
          <p:cNvCxnSpPr/>
          <p:nvPr/>
        </p:nvCxnSpPr>
        <p:spPr>
          <a:xfrm rot="5400000">
            <a:off x="1077961" y="2809126"/>
            <a:ext cx="2716213" cy="1588"/>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原创设计师QQ598969553      _2">
            <a:extLst>
              <a:ext uri="{FF2B5EF4-FFF2-40B4-BE49-F238E27FC236}">
                <a16:creationId xmlns:a16="http://schemas.microsoft.com/office/drawing/2014/main" id="{5B6D6C1B-3039-9EBB-8C21-35750A45064A}"/>
              </a:ext>
            </a:extLst>
          </p:cNvPr>
          <p:cNvCxnSpPr/>
          <p:nvPr/>
        </p:nvCxnSpPr>
        <p:spPr>
          <a:xfrm rot="5400000">
            <a:off x="3292524" y="2809126"/>
            <a:ext cx="2716213" cy="158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原创设计师QQ598969553      _3">
            <a:extLst>
              <a:ext uri="{FF2B5EF4-FFF2-40B4-BE49-F238E27FC236}">
                <a16:creationId xmlns:a16="http://schemas.microsoft.com/office/drawing/2014/main" id="{B0F53141-E4E5-B371-4A34-BF25FC5B7605}"/>
              </a:ext>
            </a:extLst>
          </p:cNvPr>
          <p:cNvCxnSpPr/>
          <p:nvPr/>
        </p:nvCxnSpPr>
        <p:spPr>
          <a:xfrm rot="5400000">
            <a:off x="5507086" y="2809126"/>
            <a:ext cx="2716213" cy="1588"/>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9" name="原创设计师QQ598969553      _9">
            <a:extLst>
              <a:ext uri="{FF2B5EF4-FFF2-40B4-BE49-F238E27FC236}">
                <a16:creationId xmlns:a16="http://schemas.microsoft.com/office/drawing/2014/main" id="{1FCE76CF-8279-1DD9-4E3F-5A89D9284B8B}"/>
              </a:ext>
            </a:extLst>
          </p:cNvPr>
          <p:cNvSpPr/>
          <p:nvPr/>
        </p:nvSpPr>
        <p:spPr>
          <a:xfrm>
            <a:off x="1168389" y="2979327"/>
            <a:ext cx="1122422" cy="261610"/>
          </a:xfrm>
          <a:prstGeom prst="rect">
            <a:avLst/>
          </a:prstGeom>
        </p:spPr>
        <p:txBody>
          <a:bodyPr wrap="none">
            <a:spAutoFit/>
          </a:bodyPr>
          <a:lstStyle/>
          <a:p>
            <a:pPr algn="ctr" defTabSz="685754" eaLnBrk="1" fontAlgn="auto" hangingPunct="1">
              <a:spcBef>
                <a:spcPts val="0"/>
              </a:spcBef>
              <a:spcAft>
                <a:spcPts val="0"/>
              </a:spcAft>
              <a:defRPr/>
            </a:pPr>
            <a:r>
              <a:rPr lang="en-US" altLang="zh-CN" sz="1100" dirty="0">
                <a:solidFill>
                  <a:schemeClr val="tx1">
                    <a:lumMod val="95000"/>
                    <a:lumOff val="5000"/>
                  </a:schemeClr>
                </a:solidFill>
                <a:latin typeface="+mn-lt"/>
                <a:ea typeface="Open Sans" pitchFamily="34" charset="0"/>
                <a:cs typeface="Open Sans" pitchFamily="34" charset="0"/>
              </a:rPr>
              <a:t>Dynamic Bass</a:t>
            </a:r>
            <a:endParaRPr lang="en-US" sz="1100" dirty="0">
              <a:solidFill>
                <a:schemeClr val="tx1">
                  <a:lumMod val="95000"/>
                  <a:lumOff val="5000"/>
                </a:schemeClr>
              </a:solidFill>
              <a:latin typeface="+mn-lt"/>
              <a:ea typeface="Open Sans" pitchFamily="34" charset="0"/>
              <a:cs typeface="Open Sans" pitchFamily="34" charset="0"/>
            </a:endParaRPr>
          </a:p>
        </p:txBody>
      </p:sp>
      <p:sp>
        <p:nvSpPr>
          <p:cNvPr id="231" name="原创设计师QQ598969553      _11">
            <a:extLst>
              <a:ext uri="{FF2B5EF4-FFF2-40B4-BE49-F238E27FC236}">
                <a16:creationId xmlns:a16="http://schemas.microsoft.com/office/drawing/2014/main" id="{5E6AF850-5BC2-D17F-AB3C-60EEA8BE7557}"/>
              </a:ext>
            </a:extLst>
          </p:cNvPr>
          <p:cNvSpPr/>
          <p:nvPr/>
        </p:nvSpPr>
        <p:spPr>
          <a:xfrm>
            <a:off x="3656377" y="2979327"/>
            <a:ext cx="904414" cy="261610"/>
          </a:xfrm>
          <a:prstGeom prst="rect">
            <a:avLst/>
          </a:prstGeom>
        </p:spPr>
        <p:txBody>
          <a:bodyPr wrap="none">
            <a:spAutoFit/>
          </a:bodyPr>
          <a:lstStyle/>
          <a:p>
            <a:pPr algn="ctr" defTabSz="685754" eaLnBrk="1" fontAlgn="auto" hangingPunct="1">
              <a:spcBef>
                <a:spcPts val="0"/>
              </a:spcBef>
              <a:spcAft>
                <a:spcPts val="0"/>
              </a:spcAft>
              <a:defRPr/>
            </a:pPr>
            <a:r>
              <a:rPr lang="en-US" sz="1100" dirty="0">
                <a:solidFill>
                  <a:schemeClr val="tx1">
                    <a:lumMod val="95000"/>
                    <a:lumOff val="5000"/>
                  </a:schemeClr>
                </a:solidFill>
                <a:latin typeface="+mn-lt"/>
                <a:ea typeface="Open Sans" pitchFamily="34" charset="0"/>
                <a:cs typeface="Open Sans" pitchFamily="34" charset="0"/>
              </a:rPr>
              <a:t>8-</a:t>
            </a:r>
            <a:r>
              <a:rPr lang="en-US" altLang="zh-CN" sz="1100" dirty="0">
                <a:solidFill>
                  <a:schemeClr val="tx1">
                    <a:lumMod val="95000"/>
                    <a:lumOff val="5000"/>
                  </a:schemeClr>
                </a:solidFill>
                <a:latin typeface="+mn-lt"/>
                <a:ea typeface="Open Sans" pitchFamily="34" charset="0"/>
                <a:cs typeface="Open Sans" pitchFamily="34" charset="0"/>
              </a:rPr>
              <a:t>Band EQ</a:t>
            </a:r>
            <a:endParaRPr lang="en-US" sz="1100" dirty="0">
              <a:solidFill>
                <a:schemeClr val="tx1">
                  <a:lumMod val="95000"/>
                  <a:lumOff val="5000"/>
                </a:schemeClr>
              </a:solidFill>
              <a:latin typeface="+mn-lt"/>
              <a:ea typeface="Open Sans" pitchFamily="34" charset="0"/>
              <a:cs typeface="Open Sans" pitchFamily="34" charset="0"/>
            </a:endParaRPr>
          </a:p>
        </p:txBody>
      </p:sp>
      <p:sp>
        <p:nvSpPr>
          <p:cNvPr id="263" name="原创设计师QQ598969553      _22">
            <a:extLst>
              <a:ext uri="{FF2B5EF4-FFF2-40B4-BE49-F238E27FC236}">
                <a16:creationId xmlns:a16="http://schemas.microsoft.com/office/drawing/2014/main" id="{269724EC-001B-30BA-F6EA-31364F4C4FD9}"/>
              </a:ext>
            </a:extLst>
          </p:cNvPr>
          <p:cNvSpPr/>
          <p:nvPr/>
        </p:nvSpPr>
        <p:spPr>
          <a:xfrm>
            <a:off x="5889726" y="2979327"/>
            <a:ext cx="941283" cy="261610"/>
          </a:xfrm>
          <a:prstGeom prst="rect">
            <a:avLst/>
          </a:prstGeom>
        </p:spPr>
        <p:txBody>
          <a:bodyPr wrap="none">
            <a:spAutoFit/>
          </a:bodyPr>
          <a:lstStyle/>
          <a:p>
            <a:pPr algn="ctr" defTabSz="685754" eaLnBrk="1" fontAlgn="auto" hangingPunct="1">
              <a:spcBef>
                <a:spcPts val="0"/>
              </a:spcBef>
              <a:spcAft>
                <a:spcPts val="0"/>
              </a:spcAft>
              <a:defRPr/>
            </a:pPr>
            <a:r>
              <a:rPr lang="en-US" altLang="zh-CN" sz="1100" dirty="0">
                <a:solidFill>
                  <a:schemeClr val="tx1">
                    <a:lumMod val="95000"/>
                    <a:lumOff val="5000"/>
                  </a:schemeClr>
                </a:solidFill>
                <a:latin typeface="+mn-lt"/>
                <a:ea typeface="Open Sans" pitchFamily="34" charset="0"/>
                <a:cs typeface="Open Sans" pitchFamily="34" charset="0"/>
              </a:rPr>
              <a:t>Treble/Bass</a:t>
            </a:r>
            <a:endParaRPr lang="en-US" sz="1100" dirty="0">
              <a:solidFill>
                <a:schemeClr val="tx1">
                  <a:lumMod val="95000"/>
                  <a:lumOff val="5000"/>
                </a:schemeClr>
              </a:solidFill>
              <a:latin typeface="+mn-lt"/>
              <a:ea typeface="Open Sans" pitchFamily="34" charset="0"/>
              <a:cs typeface="Open Sans" pitchFamily="34" charset="0"/>
            </a:endParaRPr>
          </a:p>
        </p:txBody>
      </p:sp>
      <p:sp>
        <p:nvSpPr>
          <p:cNvPr id="295" name="原创设计师QQ598969553      _33">
            <a:extLst>
              <a:ext uri="{FF2B5EF4-FFF2-40B4-BE49-F238E27FC236}">
                <a16:creationId xmlns:a16="http://schemas.microsoft.com/office/drawing/2014/main" id="{5B563F73-0C68-8A7F-0246-F66B7F53E2DA}"/>
              </a:ext>
            </a:extLst>
          </p:cNvPr>
          <p:cNvSpPr/>
          <p:nvPr/>
        </p:nvSpPr>
        <p:spPr>
          <a:xfrm>
            <a:off x="8335263" y="2979327"/>
            <a:ext cx="614271" cy="261610"/>
          </a:xfrm>
          <a:prstGeom prst="rect">
            <a:avLst/>
          </a:prstGeom>
        </p:spPr>
        <p:txBody>
          <a:bodyPr wrap="none">
            <a:spAutoFit/>
          </a:bodyPr>
          <a:lstStyle/>
          <a:p>
            <a:pPr algn="ctr" defTabSz="685754" eaLnBrk="1" fontAlgn="auto" hangingPunct="1">
              <a:spcBef>
                <a:spcPts val="0"/>
              </a:spcBef>
              <a:spcAft>
                <a:spcPts val="0"/>
              </a:spcAft>
              <a:defRPr/>
            </a:pPr>
            <a:r>
              <a:rPr lang="en-US" sz="1100" dirty="0">
                <a:solidFill>
                  <a:schemeClr val="tx1">
                    <a:lumMod val="95000"/>
                    <a:lumOff val="5000"/>
                  </a:schemeClr>
                </a:solidFill>
                <a:latin typeface="+mn-lt"/>
                <a:ea typeface="Open Sans" pitchFamily="34" charset="0"/>
                <a:cs typeface="Open Sans" pitchFamily="34" charset="0"/>
              </a:rPr>
              <a:t>3-DRC</a:t>
            </a:r>
          </a:p>
        </p:txBody>
      </p:sp>
      <p:sp>
        <p:nvSpPr>
          <p:cNvPr id="296" name="原创设计师QQ598969553      _34">
            <a:extLst>
              <a:ext uri="{FF2B5EF4-FFF2-40B4-BE49-F238E27FC236}">
                <a16:creationId xmlns:a16="http://schemas.microsoft.com/office/drawing/2014/main" id="{67CBB78C-AC89-7C81-E323-739103078902}"/>
              </a:ext>
            </a:extLst>
          </p:cNvPr>
          <p:cNvSpPr/>
          <p:nvPr/>
        </p:nvSpPr>
        <p:spPr>
          <a:xfrm>
            <a:off x="295324" y="3412377"/>
            <a:ext cx="1685925" cy="307975"/>
          </a:xfrm>
          <a:prstGeom prst="rect">
            <a:avLst/>
          </a:prstGeom>
        </p:spPr>
        <p:txBody>
          <a:bodyPr>
            <a:spAutoFit/>
          </a:bodyPr>
          <a:lstStyle/>
          <a:p>
            <a:pPr eaLnBrk="1" hangingPunct="1"/>
            <a:r>
              <a:rPr lang="zh-CN" altLang="en-US" sz="1400">
                <a:solidFill>
                  <a:srgbClr val="0D0D0D"/>
                </a:solidFill>
                <a:cs typeface="Open Sans" panose="020B0606030504020204" pitchFamily="34" charset="0"/>
              </a:rPr>
              <a:t>动态低音增强</a:t>
            </a:r>
            <a:endParaRPr lang="en-US" altLang="zh-CN" sz="1400">
              <a:solidFill>
                <a:srgbClr val="0D0D0D"/>
              </a:solidFill>
              <a:cs typeface="Open Sans" panose="020B0606030504020204" pitchFamily="34" charset="0"/>
            </a:endParaRPr>
          </a:p>
        </p:txBody>
      </p:sp>
      <p:sp>
        <p:nvSpPr>
          <p:cNvPr id="13322" name="原创设计师QQ598969553      _35">
            <a:extLst>
              <a:ext uri="{FF2B5EF4-FFF2-40B4-BE49-F238E27FC236}">
                <a16:creationId xmlns:a16="http://schemas.microsoft.com/office/drawing/2014/main" id="{B10D7DC1-96C4-82ED-DA5A-355F966E71A8}"/>
              </a:ext>
            </a:extLst>
          </p:cNvPr>
          <p:cNvSpPr>
            <a:spLocks noChangeArrowheads="1"/>
          </p:cNvSpPr>
          <p:nvPr/>
        </p:nvSpPr>
        <p:spPr bwMode="auto">
          <a:xfrm>
            <a:off x="219124" y="3685427"/>
            <a:ext cx="2114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zh-CN" altLang="en-US" sz="900">
                <a:solidFill>
                  <a:srgbClr val="0D0D0D"/>
                </a:solidFill>
              </a:rPr>
              <a:t>根据实际应用场景，支持动态提升低音效果的音效</a:t>
            </a:r>
            <a:endParaRPr lang="en-US" altLang="zh-CN" sz="900">
              <a:solidFill>
                <a:srgbClr val="0D0D0D"/>
              </a:solidFill>
            </a:endParaRPr>
          </a:p>
          <a:p>
            <a:pPr eaLnBrk="1" hangingPunct="1">
              <a:buFont typeface="Arial" panose="020B0604020202020204" pitchFamily="34" charset="0"/>
              <a:buChar char="•"/>
            </a:pPr>
            <a:r>
              <a:rPr lang="zh-CN" altLang="en-US" sz="900">
                <a:solidFill>
                  <a:srgbClr val="0D0D0D"/>
                </a:solidFill>
              </a:rPr>
              <a:t>基于原声幅度，针对人声部分进行动态提升</a:t>
            </a:r>
            <a:endParaRPr lang="id-ID" altLang="zh-CN" sz="900">
              <a:solidFill>
                <a:srgbClr val="0D0D0D"/>
              </a:solidFill>
            </a:endParaRPr>
          </a:p>
        </p:txBody>
      </p:sp>
      <p:sp>
        <p:nvSpPr>
          <p:cNvPr id="298" name="原创设计师QQ598969553      _36">
            <a:extLst>
              <a:ext uri="{FF2B5EF4-FFF2-40B4-BE49-F238E27FC236}">
                <a16:creationId xmlns:a16="http://schemas.microsoft.com/office/drawing/2014/main" id="{EE799F2E-0E0F-4EAC-5D37-AE454F232805}"/>
              </a:ext>
            </a:extLst>
          </p:cNvPr>
          <p:cNvSpPr/>
          <p:nvPr/>
        </p:nvSpPr>
        <p:spPr>
          <a:xfrm>
            <a:off x="2616249" y="3412377"/>
            <a:ext cx="1685925" cy="307975"/>
          </a:xfrm>
          <a:prstGeom prst="rect">
            <a:avLst/>
          </a:prstGeom>
        </p:spPr>
        <p:txBody>
          <a:bodyPr>
            <a:spAutoFit/>
          </a:bodyPr>
          <a:lstStyle/>
          <a:p>
            <a:pPr eaLnBrk="1" hangingPunct="1"/>
            <a:r>
              <a:rPr lang="zh-CN" altLang="en-US" sz="1400">
                <a:solidFill>
                  <a:srgbClr val="0D0D0D"/>
                </a:solidFill>
                <a:cs typeface="Open Sans" panose="020B0606030504020204" pitchFamily="34" charset="0"/>
              </a:rPr>
              <a:t>参量均衡器</a:t>
            </a:r>
            <a:endParaRPr lang="en-US" altLang="zh-CN" sz="1400">
              <a:solidFill>
                <a:srgbClr val="0D0D0D"/>
              </a:solidFill>
              <a:cs typeface="Open Sans" panose="020B0606030504020204" pitchFamily="34" charset="0"/>
            </a:endParaRPr>
          </a:p>
        </p:txBody>
      </p:sp>
      <p:sp>
        <p:nvSpPr>
          <p:cNvPr id="13324" name="原创设计师QQ598969553      _37">
            <a:extLst>
              <a:ext uri="{FF2B5EF4-FFF2-40B4-BE49-F238E27FC236}">
                <a16:creationId xmlns:a16="http://schemas.microsoft.com/office/drawing/2014/main" id="{492C9AB6-04AD-9E87-FB61-5C0C7D1C74FA}"/>
              </a:ext>
            </a:extLst>
          </p:cNvPr>
          <p:cNvSpPr>
            <a:spLocks noChangeArrowheads="1"/>
          </p:cNvSpPr>
          <p:nvPr/>
        </p:nvSpPr>
        <p:spPr bwMode="auto">
          <a:xfrm>
            <a:off x="2538462" y="3685427"/>
            <a:ext cx="21145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zh-CN" altLang="en-US" sz="900">
                <a:solidFill>
                  <a:srgbClr val="0D0D0D"/>
                </a:solidFill>
              </a:rPr>
              <a:t>支持</a:t>
            </a:r>
            <a:r>
              <a:rPr lang="en-US" altLang="zh-CN" sz="900">
                <a:solidFill>
                  <a:srgbClr val="0D0D0D"/>
                </a:solidFill>
              </a:rPr>
              <a:t>8</a:t>
            </a:r>
            <a:r>
              <a:rPr lang="zh-CN" altLang="en-US" sz="900">
                <a:solidFill>
                  <a:srgbClr val="0D0D0D"/>
                </a:solidFill>
              </a:rPr>
              <a:t>段</a:t>
            </a:r>
            <a:r>
              <a:rPr lang="en-US" altLang="zh-CN" sz="900">
                <a:solidFill>
                  <a:srgbClr val="0D0D0D"/>
                </a:solidFill>
              </a:rPr>
              <a:t>EQ</a:t>
            </a:r>
            <a:r>
              <a:rPr lang="zh-CN" altLang="en-US" sz="900">
                <a:solidFill>
                  <a:srgbClr val="0D0D0D"/>
                </a:solidFill>
              </a:rPr>
              <a:t>、高低通滤波器</a:t>
            </a:r>
            <a:endParaRPr lang="en-US" altLang="zh-CN" sz="900">
              <a:solidFill>
                <a:srgbClr val="0D0D0D"/>
              </a:solidFill>
            </a:endParaRPr>
          </a:p>
          <a:p>
            <a:pPr eaLnBrk="1" hangingPunct="1">
              <a:buFont typeface="Arial" panose="020B0604020202020204" pitchFamily="34" charset="0"/>
              <a:buChar char="•"/>
            </a:pPr>
            <a:r>
              <a:rPr lang="zh-CN" altLang="en-US" sz="900">
                <a:solidFill>
                  <a:srgbClr val="0D0D0D"/>
                </a:solidFill>
              </a:rPr>
              <a:t>支持</a:t>
            </a:r>
            <a:r>
              <a:rPr lang="en-US" altLang="zh-CN" sz="900">
                <a:solidFill>
                  <a:srgbClr val="0D0D0D"/>
                </a:solidFill>
              </a:rPr>
              <a:t>6</a:t>
            </a:r>
            <a:r>
              <a:rPr lang="zh-CN" altLang="en-US" sz="900">
                <a:solidFill>
                  <a:srgbClr val="0D0D0D"/>
                </a:solidFill>
              </a:rPr>
              <a:t>种预设</a:t>
            </a:r>
            <a:r>
              <a:rPr lang="en-US" altLang="zh-CN" sz="900">
                <a:solidFill>
                  <a:srgbClr val="0D0D0D"/>
                </a:solidFill>
              </a:rPr>
              <a:t>EQ</a:t>
            </a:r>
            <a:r>
              <a:rPr lang="zh-CN" altLang="en-US" sz="900">
                <a:solidFill>
                  <a:srgbClr val="0D0D0D"/>
                </a:solidFill>
              </a:rPr>
              <a:t>模式</a:t>
            </a:r>
            <a:endParaRPr lang="en-US" altLang="zh-CN" sz="900">
              <a:solidFill>
                <a:srgbClr val="0D0D0D"/>
              </a:solidFill>
            </a:endParaRPr>
          </a:p>
          <a:p>
            <a:pPr eaLnBrk="1" hangingPunct="1">
              <a:buFont typeface="Arial" panose="020B0604020202020204" pitchFamily="34" charset="0"/>
              <a:buChar char="•"/>
            </a:pPr>
            <a:r>
              <a:rPr lang="zh-CN" altLang="en-US" sz="900">
                <a:solidFill>
                  <a:srgbClr val="0D0D0D"/>
                </a:solidFill>
              </a:rPr>
              <a:t>支持</a:t>
            </a:r>
            <a:r>
              <a:rPr lang="en-US" altLang="zh-CN" sz="900">
                <a:solidFill>
                  <a:srgbClr val="0D0D0D"/>
                </a:solidFill>
              </a:rPr>
              <a:t>6</a:t>
            </a:r>
            <a:r>
              <a:rPr lang="zh-CN" altLang="en-US" sz="900">
                <a:solidFill>
                  <a:srgbClr val="0D0D0D"/>
                </a:solidFill>
              </a:rPr>
              <a:t>种预设</a:t>
            </a:r>
            <a:r>
              <a:rPr lang="en-US" altLang="zh-CN" sz="900">
                <a:solidFill>
                  <a:srgbClr val="0D0D0D"/>
                </a:solidFill>
              </a:rPr>
              <a:t>EQ</a:t>
            </a:r>
            <a:r>
              <a:rPr lang="zh-CN" altLang="en-US" sz="900">
                <a:solidFill>
                  <a:srgbClr val="0D0D0D"/>
                </a:solidFill>
              </a:rPr>
              <a:t>模式的重定义</a:t>
            </a:r>
            <a:endParaRPr lang="id-ID" altLang="zh-CN" sz="900">
              <a:solidFill>
                <a:srgbClr val="0D0D0D"/>
              </a:solidFill>
            </a:endParaRPr>
          </a:p>
        </p:txBody>
      </p:sp>
      <p:sp>
        <p:nvSpPr>
          <p:cNvPr id="300" name="原创设计师QQ598969553      _38">
            <a:extLst>
              <a:ext uri="{FF2B5EF4-FFF2-40B4-BE49-F238E27FC236}">
                <a16:creationId xmlns:a16="http://schemas.microsoft.com/office/drawing/2014/main" id="{6C3542F9-A641-4CD1-18A6-4D85AD3C2EAE}"/>
              </a:ext>
            </a:extLst>
          </p:cNvPr>
          <p:cNvSpPr/>
          <p:nvPr/>
        </p:nvSpPr>
        <p:spPr>
          <a:xfrm>
            <a:off x="4741912" y="3412377"/>
            <a:ext cx="1685925" cy="307975"/>
          </a:xfrm>
          <a:prstGeom prst="rect">
            <a:avLst/>
          </a:prstGeom>
        </p:spPr>
        <p:txBody>
          <a:bodyPr>
            <a:spAutoFit/>
          </a:bodyPr>
          <a:lstStyle/>
          <a:p>
            <a:pPr eaLnBrk="1" hangingPunct="1"/>
            <a:r>
              <a:rPr lang="zh-CN" altLang="en-US" sz="1400">
                <a:solidFill>
                  <a:srgbClr val="0D0D0D"/>
                </a:solidFill>
                <a:cs typeface="Open Sans" panose="020B0606030504020204" pitchFamily="34" charset="0"/>
              </a:rPr>
              <a:t>高音</a:t>
            </a:r>
            <a:r>
              <a:rPr lang="en-US" altLang="zh-CN" sz="1400">
                <a:solidFill>
                  <a:srgbClr val="0D0D0D"/>
                </a:solidFill>
                <a:cs typeface="Open Sans" panose="020B0606030504020204" pitchFamily="34" charset="0"/>
              </a:rPr>
              <a:t>/</a:t>
            </a:r>
            <a:r>
              <a:rPr lang="zh-CN" altLang="en-US" sz="1400">
                <a:solidFill>
                  <a:srgbClr val="0D0D0D"/>
                </a:solidFill>
                <a:cs typeface="Open Sans" panose="020B0606030504020204" pitchFamily="34" charset="0"/>
              </a:rPr>
              <a:t>低音增强</a:t>
            </a:r>
            <a:endParaRPr lang="en-US" altLang="zh-CN" sz="1400">
              <a:solidFill>
                <a:srgbClr val="0D0D0D"/>
              </a:solidFill>
              <a:cs typeface="Open Sans" panose="020B0606030504020204" pitchFamily="34" charset="0"/>
            </a:endParaRPr>
          </a:p>
        </p:txBody>
      </p:sp>
      <p:sp>
        <p:nvSpPr>
          <p:cNvPr id="13326" name="原创设计师QQ598969553      _39">
            <a:extLst>
              <a:ext uri="{FF2B5EF4-FFF2-40B4-BE49-F238E27FC236}">
                <a16:creationId xmlns:a16="http://schemas.microsoft.com/office/drawing/2014/main" id="{C837E198-A296-C96C-1BC9-B70548FA9823}"/>
              </a:ext>
            </a:extLst>
          </p:cNvPr>
          <p:cNvSpPr>
            <a:spLocks noChangeArrowheads="1"/>
          </p:cNvSpPr>
          <p:nvPr/>
        </p:nvSpPr>
        <p:spPr bwMode="auto">
          <a:xfrm>
            <a:off x="4664124" y="3685427"/>
            <a:ext cx="21145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en-US" altLang="zh-CN" sz="900">
                <a:solidFill>
                  <a:srgbClr val="0D0D0D"/>
                </a:solidFill>
              </a:rPr>
              <a:t>Treble</a:t>
            </a:r>
            <a:r>
              <a:rPr lang="zh-CN" altLang="en-US" sz="900">
                <a:solidFill>
                  <a:srgbClr val="0D0D0D"/>
                </a:solidFill>
              </a:rPr>
              <a:t>：</a:t>
            </a:r>
            <a:r>
              <a:rPr lang="zh-CN" altLang="zh-CN" sz="900">
                <a:solidFill>
                  <a:srgbClr val="0D0D0D"/>
                </a:solidFill>
              </a:rPr>
              <a:t>通过调节高音增强增益和截至频率让高音部分更明亮清脆，具有穿透力</a:t>
            </a:r>
            <a:endParaRPr lang="en-US" altLang="zh-CN" sz="900">
              <a:solidFill>
                <a:srgbClr val="0D0D0D"/>
              </a:solidFill>
            </a:endParaRPr>
          </a:p>
          <a:p>
            <a:pPr eaLnBrk="1" hangingPunct="1">
              <a:buFont typeface="Arial" panose="020B0604020202020204" pitchFamily="34" charset="0"/>
              <a:buChar char="•"/>
            </a:pPr>
            <a:r>
              <a:rPr lang="en-US" altLang="zh-CN" sz="900">
                <a:solidFill>
                  <a:srgbClr val="0D0D0D"/>
                </a:solidFill>
              </a:rPr>
              <a:t>Bass</a:t>
            </a:r>
            <a:r>
              <a:rPr lang="zh-CN" altLang="en-US" sz="900">
                <a:solidFill>
                  <a:srgbClr val="0D0D0D"/>
                </a:solidFill>
              </a:rPr>
              <a:t>：</a:t>
            </a:r>
            <a:r>
              <a:rPr lang="zh-CN" altLang="zh-CN" sz="900">
                <a:solidFill>
                  <a:srgbClr val="0D0D0D"/>
                </a:solidFill>
              </a:rPr>
              <a:t>通过调节低音增强增益和截至频率来实现不同腔体的低音效果</a:t>
            </a:r>
            <a:endParaRPr lang="id-ID" altLang="zh-CN" sz="900">
              <a:solidFill>
                <a:srgbClr val="0D0D0D"/>
              </a:solidFill>
            </a:endParaRPr>
          </a:p>
        </p:txBody>
      </p:sp>
      <p:sp>
        <p:nvSpPr>
          <p:cNvPr id="302" name="原创设计师QQ598969553      _40">
            <a:extLst>
              <a:ext uri="{FF2B5EF4-FFF2-40B4-BE49-F238E27FC236}">
                <a16:creationId xmlns:a16="http://schemas.microsoft.com/office/drawing/2014/main" id="{DB7BABC7-517B-DD45-4F74-5E88BE0D3128}"/>
              </a:ext>
            </a:extLst>
          </p:cNvPr>
          <p:cNvSpPr/>
          <p:nvPr/>
        </p:nvSpPr>
        <p:spPr>
          <a:xfrm>
            <a:off x="6934249" y="3412377"/>
            <a:ext cx="1685925" cy="307975"/>
          </a:xfrm>
          <a:prstGeom prst="rect">
            <a:avLst/>
          </a:prstGeom>
        </p:spPr>
        <p:txBody>
          <a:bodyPr>
            <a:spAutoFit/>
          </a:bodyPr>
          <a:lstStyle/>
          <a:p>
            <a:pPr eaLnBrk="1" hangingPunct="1"/>
            <a:r>
              <a:rPr lang="zh-CN" altLang="en-US" sz="1400">
                <a:solidFill>
                  <a:srgbClr val="0D0D0D"/>
                </a:solidFill>
                <a:cs typeface="Open Sans" panose="020B0606030504020204" pitchFamily="34" charset="0"/>
              </a:rPr>
              <a:t>动态范围调整</a:t>
            </a:r>
            <a:endParaRPr lang="en-US" altLang="zh-CN" sz="1400">
              <a:solidFill>
                <a:srgbClr val="0D0D0D"/>
              </a:solidFill>
              <a:cs typeface="Open Sans" panose="020B0606030504020204" pitchFamily="34" charset="0"/>
            </a:endParaRPr>
          </a:p>
        </p:txBody>
      </p:sp>
      <p:sp>
        <p:nvSpPr>
          <p:cNvPr id="13328" name="原创设计师QQ598969553      _41">
            <a:extLst>
              <a:ext uri="{FF2B5EF4-FFF2-40B4-BE49-F238E27FC236}">
                <a16:creationId xmlns:a16="http://schemas.microsoft.com/office/drawing/2014/main" id="{7CC926C7-EBBC-8638-E092-4BAADA049CB2}"/>
              </a:ext>
            </a:extLst>
          </p:cNvPr>
          <p:cNvSpPr>
            <a:spLocks noChangeArrowheads="1"/>
          </p:cNvSpPr>
          <p:nvPr/>
        </p:nvSpPr>
        <p:spPr bwMode="auto">
          <a:xfrm>
            <a:off x="6856462" y="3685427"/>
            <a:ext cx="211455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buFont typeface="Arial" panose="020B0604020202020204" pitchFamily="34" charset="0"/>
              <a:buChar char="•"/>
            </a:pPr>
            <a:r>
              <a:rPr lang="zh-CN" altLang="en-US" sz="900">
                <a:solidFill>
                  <a:srgbClr val="0D0D0D"/>
                </a:solidFill>
              </a:rPr>
              <a:t>支持</a:t>
            </a:r>
            <a:r>
              <a:rPr lang="en-US" altLang="zh-CN" sz="900">
                <a:solidFill>
                  <a:srgbClr val="0D0D0D"/>
                </a:solidFill>
              </a:rPr>
              <a:t>3</a:t>
            </a:r>
            <a:r>
              <a:rPr lang="zh-CN" altLang="en-US" sz="900">
                <a:solidFill>
                  <a:srgbClr val="0D0D0D"/>
                </a:solidFill>
              </a:rPr>
              <a:t>段</a:t>
            </a:r>
            <a:r>
              <a:rPr lang="en-US" altLang="zh-CN" sz="900">
                <a:solidFill>
                  <a:srgbClr val="0D0D0D"/>
                </a:solidFill>
              </a:rPr>
              <a:t>DRC</a:t>
            </a:r>
          </a:p>
          <a:p>
            <a:pPr eaLnBrk="1" hangingPunct="1">
              <a:buFont typeface="Arial" panose="020B0604020202020204" pitchFamily="34" charset="0"/>
              <a:buChar char="•"/>
            </a:pPr>
            <a:r>
              <a:rPr lang="zh-CN" altLang="en-US" sz="900">
                <a:solidFill>
                  <a:srgbClr val="0D0D0D"/>
                </a:solidFill>
              </a:rPr>
              <a:t>支持用户自定义</a:t>
            </a:r>
            <a:r>
              <a:rPr lang="en-US" altLang="zh-CN" sz="900">
                <a:solidFill>
                  <a:srgbClr val="0D0D0D"/>
                </a:solidFill>
              </a:rPr>
              <a:t>3</a:t>
            </a:r>
            <a:r>
              <a:rPr lang="zh-CN" altLang="en-US" sz="900">
                <a:solidFill>
                  <a:srgbClr val="0D0D0D"/>
                </a:solidFill>
              </a:rPr>
              <a:t>段</a:t>
            </a:r>
            <a:r>
              <a:rPr lang="en-US" altLang="zh-CN" sz="900">
                <a:solidFill>
                  <a:srgbClr val="0D0D0D"/>
                </a:solidFill>
              </a:rPr>
              <a:t>DRC</a:t>
            </a:r>
            <a:r>
              <a:rPr lang="zh-CN" altLang="en-US" sz="900">
                <a:solidFill>
                  <a:srgbClr val="0D0D0D"/>
                </a:solidFill>
              </a:rPr>
              <a:t>频率范围</a:t>
            </a:r>
            <a:endParaRPr lang="en-US" altLang="zh-CN" sz="900">
              <a:solidFill>
                <a:srgbClr val="0D0D0D"/>
              </a:solidFill>
            </a:endParaRPr>
          </a:p>
          <a:p>
            <a:pPr eaLnBrk="1" hangingPunct="1">
              <a:buFont typeface="Arial" panose="020B0604020202020204" pitchFamily="34" charset="0"/>
              <a:buChar char="•"/>
            </a:pPr>
            <a:r>
              <a:rPr lang="zh-CN" altLang="en-US" sz="900">
                <a:solidFill>
                  <a:srgbClr val="0D0D0D"/>
                </a:solidFill>
              </a:rPr>
              <a:t>支持用户分别调整每个频率段内的</a:t>
            </a:r>
            <a:r>
              <a:rPr lang="en-US" altLang="zh-CN" sz="900">
                <a:solidFill>
                  <a:srgbClr val="0D0D0D"/>
                </a:solidFill>
              </a:rPr>
              <a:t>DRC</a:t>
            </a:r>
            <a:r>
              <a:rPr lang="zh-CN" altLang="en-US" sz="900">
                <a:solidFill>
                  <a:srgbClr val="0D0D0D"/>
                </a:solidFill>
              </a:rPr>
              <a:t>参数：</a:t>
            </a:r>
            <a:r>
              <a:rPr lang="zh-CN" altLang="zh-CN" sz="900">
                <a:solidFill>
                  <a:srgbClr val="0D0D0D"/>
                </a:solidFill>
              </a:rPr>
              <a:t>阈值，分频点，压缩比，启动和释放时间</a:t>
            </a:r>
            <a:endParaRPr lang="id-ID" altLang="zh-CN" sz="900">
              <a:solidFill>
                <a:srgbClr val="0D0D0D"/>
              </a:solidFill>
            </a:endParaRPr>
          </a:p>
        </p:txBody>
      </p:sp>
      <p:pic>
        <p:nvPicPr>
          <p:cNvPr id="13329" name="Picture 64" hidden="1">
            <a:extLst>
              <a:ext uri="{FF2B5EF4-FFF2-40B4-BE49-F238E27FC236}">
                <a16:creationId xmlns:a16="http://schemas.microsoft.com/office/drawing/2014/main" id="{18B4B043-3182-74FC-7B85-4777CDF5B85F}"/>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文本框 2">
            <a:extLst>
              <a:ext uri="{FF2B5EF4-FFF2-40B4-BE49-F238E27FC236}">
                <a16:creationId xmlns:a16="http://schemas.microsoft.com/office/drawing/2014/main" id="{6FEF736E-4276-F9E9-BDFE-BAAF0CEFA16E}"/>
              </a:ext>
            </a:extLst>
          </p:cNvPr>
          <p:cNvSpPr txBox="1">
            <a:spLocks noChangeArrowheads="1"/>
          </p:cNvSpPr>
          <p:nvPr/>
        </p:nvSpPr>
        <p:spPr bwMode="auto">
          <a:xfrm>
            <a:off x="665163" y="700088"/>
            <a:ext cx="5273675" cy="261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1100"/>
          </a:p>
        </p:txBody>
      </p:sp>
      <p:pic>
        <p:nvPicPr>
          <p:cNvPr id="148" name="图片 147" descr="1656553778726">
            <a:extLst>
              <a:ext uri="{FF2B5EF4-FFF2-40B4-BE49-F238E27FC236}">
                <a16:creationId xmlns:a16="http://schemas.microsoft.com/office/drawing/2014/main" id="{E5A3BDA7-797E-87C3-57D5-142DE8503D95}"/>
              </a:ext>
            </a:extLst>
          </p:cNvPr>
          <p:cNvPicPr>
            <a:picLocks/>
          </p:cNvPicPr>
          <p:nvPr/>
        </p:nvPicPr>
        <p:blipFill rotWithShape="1">
          <a:blip r:embed="rId4"/>
          <a:srcRect l="15072" t="3475"/>
          <a:stretch/>
        </p:blipFill>
        <p:spPr>
          <a:xfrm>
            <a:off x="2779599" y="1269210"/>
            <a:ext cx="1440000" cy="1440000"/>
          </a:xfrm>
          <a:prstGeom prst="ellipse">
            <a:avLst/>
          </a:prstGeom>
        </p:spPr>
      </p:pic>
      <p:pic>
        <p:nvPicPr>
          <p:cNvPr id="7" name="图片 6">
            <a:extLst>
              <a:ext uri="{FF2B5EF4-FFF2-40B4-BE49-F238E27FC236}">
                <a16:creationId xmlns:a16="http://schemas.microsoft.com/office/drawing/2014/main" id="{11794359-B9FA-A1A1-D45A-5829888C74AF}"/>
              </a:ext>
            </a:extLst>
          </p:cNvPr>
          <p:cNvPicPr>
            <a:picLocks/>
          </p:cNvPicPr>
          <p:nvPr/>
        </p:nvPicPr>
        <p:blipFill>
          <a:blip r:embed="rId5"/>
          <a:stretch>
            <a:fillRect/>
          </a:stretch>
        </p:blipFill>
        <p:spPr>
          <a:xfrm>
            <a:off x="5017950" y="1262738"/>
            <a:ext cx="1440000" cy="1440000"/>
          </a:xfrm>
          <a:prstGeom prst="ellipse">
            <a:avLst/>
          </a:prstGeom>
        </p:spPr>
      </p:pic>
      <p:pic>
        <p:nvPicPr>
          <p:cNvPr id="9" name="图片 8">
            <a:extLst>
              <a:ext uri="{FF2B5EF4-FFF2-40B4-BE49-F238E27FC236}">
                <a16:creationId xmlns:a16="http://schemas.microsoft.com/office/drawing/2014/main" id="{FAF8F891-453C-61F0-7031-40D1AAB1CE96}"/>
              </a:ext>
            </a:extLst>
          </p:cNvPr>
          <p:cNvPicPr>
            <a:picLocks/>
          </p:cNvPicPr>
          <p:nvPr/>
        </p:nvPicPr>
        <p:blipFill>
          <a:blip r:embed="rId6"/>
          <a:stretch>
            <a:fillRect/>
          </a:stretch>
        </p:blipFill>
        <p:spPr>
          <a:xfrm>
            <a:off x="541249" y="1294247"/>
            <a:ext cx="1440000" cy="1440000"/>
          </a:xfrm>
          <a:prstGeom prst="ellipse">
            <a:avLst/>
          </a:prstGeom>
        </p:spPr>
      </p:pic>
      <p:pic>
        <p:nvPicPr>
          <p:cNvPr id="13335" name="图片 10">
            <a:extLst>
              <a:ext uri="{FF2B5EF4-FFF2-40B4-BE49-F238E27FC236}">
                <a16:creationId xmlns:a16="http://schemas.microsoft.com/office/drawing/2014/main" id="{59249881-1C36-3CAE-4009-7725C17EB875}"/>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5762" y="3020132"/>
            <a:ext cx="1084349"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6" name="图片 12">
            <a:extLst>
              <a:ext uri="{FF2B5EF4-FFF2-40B4-BE49-F238E27FC236}">
                <a16:creationId xmlns:a16="http://schemas.microsoft.com/office/drawing/2014/main" id="{1653965A-064D-FE70-BC11-73BE26B33E5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024" y="3020132"/>
            <a:ext cx="873124"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7" name="图片 17">
            <a:extLst>
              <a:ext uri="{FF2B5EF4-FFF2-40B4-BE49-F238E27FC236}">
                <a16:creationId xmlns:a16="http://schemas.microsoft.com/office/drawing/2014/main" id="{CBC08E09-3333-7840-6C67-6C9E14AECF9E}"/>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6362" y="3020132"/>
            <a:ext cx="1030373"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38" name="图片 19">
            <a:extLst>
              <a:ext uri="{FF2B5EF4-FFF2-40B4-BE49-F238E27FC236}">
                <a16:creationId xmlns:a16="http://schemas.microsoft.com/office/drawing/2014/main" id="{93678764-9475-B64D-EF56-7FDACA83D5F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96162" y="3020132"/>
            <a:ext cx="1260475" cy="1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9" name="文本框 161">
            <a:extLst>
              <a:ext uri="{FF2B5EF4-FFF2-40B4-BE49-F238E27FC236}">
                <a16:creationId xmlns:a16="http://schemas.microsoft.com/office/drawing/2014/main" id="{E7AA9BC0-299A-7CD4-FC09-DADE20E7BF09}"/>
              </a:ext>
            </a:extLst>
          </p:cNvPr>
          <p:cNvSpPr txBox="1">
            <a:spLocks noChangeArrowheads="1"/>
          </p:cNvSpPr>
          <p:nvPr/>
        </p:nvSpPr>
        <p:spPr bwMode="auto">
          <a:xfrm>
            <a:off x="630238" y="404813"/>
            <a:ext cx="6403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t>音效介绍</a:t>
            </a:r>
          </a:p>
        </p:txBody>
      </p:sp>
      <p:sp>
        <p:nvSpPr>
          <p:cNvPr id="31" name="日期占位符 1">
            <a:extLst>
              <a:ext uri="{FF2B5EF4-FFF2-40B4-BE49-F238E27FC236}">
                <a16:creationId xmlns:a16="http://schemas.microsoft.com/office/drawing/2014/main" id="{F05B9BB6-BEFF-0135-9C30-3DBDAEB532E7}"/>
              </a:ext>
            </a:extLst>
          </p:cNvPr>
          <p:cNvSpPr txBox="1">
            <a:spLocks/>
          </p:cNvSpPr>
          <p:nvPr/>
        </p:nvSpPr>
        <p:spPr>
          <a:xfrm>
            <a:off x="6286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defRPr/>
            </a:pPr>
            <a:r>
              <a:rPr lang="en-US" altLang="zh-CN" sz="900" dirty="0">
                <a:solidFill>
                  <a:schemeClr val="tx1">
                    <a:lumMod val="50000"/>
                    <a:lumOff val="50000"/>
                  </a:schemeClr>
                </a:solidFill>
              </a:rPr>
              <a:t>2022/8/8</a:t>
            </a:r>
            <a:endParaRPr lang="zh-CN" altLang="en-US" sz="900" dirty="0">
              <a:solidFill>
                <a:schemeClr val="tx1">
                  <a:lumMod val="50000"/>
                  <a:lumOff val="50000"/>
                </a:schemeClr>
              </a:solidFill>
            </a:endParaRPr>
          </a:p>
        </p:txBody>
      </p:sp>
      <p:sp>
        <p:nvSpPr>
          <p:cNvPr id="32" name="页脚占位符 3">
            <a:extLst>
              <a:ext uri="{FF2B5EF4-FFF2-40B4-BE49-F238E27FC236}">
                <a16:creationId xmlns:a16="http://schemas.microsoft.com/office/drawing/2014/main" id="{74745ACB-A71D-C7CC-668F-06D8702AD139}"/>
              </a:ext>
            </a:extLst>
          </p:cNvPr>
          <p:cNvSpPr txBox="1">
            <a:spLocks/>
          </p:cNvSpPr>
          <p:nvPr/>
        </p:nvSpPr>
        <p:spPr>
          <a:xfrm>
            <a:off x="3028950" y="4767263"/>
            <a:ext cx="30861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ctr">
              <a:defRPr/>
            </a:pPr>
            <a:r>
              <a:rPr lang="zh-CN" altLang="en-US" sz="900">
                <a:solidFill>
                  <a:schemeClr val="tx1">
                    <a:lumMod val="50000"/>
                    <a:lumOff val="50000"/>
                  </a:schemeClr>
                </a:solidFill>
              </a:rPr>
              <a:t>深圳市九音科技有限公司</a:t>
            </a:r>
            <a:endParaRPr lang="zh-CN" altLang="en-US" sz="900" dirty="0">
              <a:solidFill>
                <a:schemeClr val="tx1">
                  <a:lumMod val="50000"/>
                  <a:lumOff val="50000"/>
                </a:schemeClr>
              </a:solidFill>
            </a:endParaRPr>
          </a:p>
        </p:txBody>
      </p:sp>
      <p:sp>
        <p:nvSpPr>
          <p:cNvPr id="33" name="灯片编号占位符 4">
            <a:extLst>
              <a:ext uri="{FF2B5EF4-FFF2-40B4-BE49-F238E27FC236}">
                <a16:creationId xmlns:a16="http://schemas.microsoft.com/office/drawing/2014/main" id="{D34F434B-13BA-9034-9806-DDA58F4F3359}"/>
              </a:ext>
            </a:extLst>
          </p:cNvPr>
          <p:cNvSpPr txBox="1">
            <a:spLocks/>
          </p:cNvSpPr>
          <p:nvPr/>
        </p:nvSpPr>
        <p:spPr>
          <a:xfrm>
            <a:off x="64579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r">
              <a:defRPr/>
            </a:pPr>
            <a:fld id="{9C0DD241-BD8E-43D6-B829-CB2A06FFA596}" type="slidenum">
              <a:rPr lang="zh-CN" altLang="en-US" sz="900" smtClean="0">
                <a:solidFill>
                  <a:schemeClr val="tx1">
                    <a:lumMod val="50000"/>
                    <a:lumOff val="50000"/>
                  </a:schemeClr>
                </a:solidFill>
              </a:rPr>
              <a:pPr algn="r">
                <a:defRPr/>
              </a:pPr>
              <a:t>5</a:t>
            </a:fld>
            <a:endParaRPr lang="zh-CN" altLang="en-US" sz="900" dirty="0">
              <a:solidFill>
                <a:schemeClr val="tx1">
                  <a:lumMod val="50000"/>
                  <a:lumOff val="50000"/>
                </a:schemeClr>
              </a:solidFill>
            </a:endParaRPr>
          </a:p>
        </p:txBody>
      </p:sp>
      <p:pic>
        <p:nvPicPr>
          <p:cNvPr id="4" name="图片 3">
            <a:extLst>
              <a:ext uri="{FF2B5EF4-FFF2-40B4-BE49-F238E27FC236}">
                <a16:creationId xmlns:a16="http://schemas.microsoft.com/office/drawing/2014/main" id="{E805D6C5-CD33-BE3E-0A94-5608A2C9450C}"/>
              </a:ext>
            </a:extLst>
          </p:cNvPr>
          <p:cNvPicPr>
            <a:picLocks/>
          </p:cNvPicPr>
          <p:nvPr/>
        </p:nvPicPr>
        <p:blipFill rotWithShape="1">
          <a:blip r:embed="rId11"/>
          <a:srcRect l="4042" r="3546"/>
          <a:stretch/>
        </p:blipFill>
        <p:spPr>
          <a:xfrm>
            <a:off x="7193737" y="1257300"/>
            <a:ext cx="1440000" cy="1440000"/>
          </a:xfrm>
          <a:prstGeom prst="ellipse">
            <a:avLst/>
          </a:prstGeom>
        </p:spPr>
      </p:pic>
    </p:spTree>
  </p:cSld>
  <p:clrMapOvr>
    <a:masterClrMapping/>
  </p:clrMapOvr>
  <p:transition advClick="0" advTm="5000">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slide(fromTop)">
                                      <p:cBhvr>
                                        <p:cTn id="7" dur="500"/>
                                        <p:tgtEl>
                                          <p:spTgt spid="14"/>
                                        </p:tgtEl>
                                      </p:cBhvr>
                                    </p:animEffect>
                                  </p:childTnLst>
                                </p:cTn>
                              </p:par>
                            </p:childTnLst>
                          </p:cTn>
                        </p:par>
                        <p:par>
                          <p:cTn id="8" fill="hold" nodeType="afterGroup">
                            <p:stCondLst>
                              <p:cond delay="500"/>
                            </p:stCondLst>
                            <p:childTnLst>
                              <p:par>
                                <p:cTn id="9" presetID="1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lide(fromTop)">
                                      <p:cBhvr>
                                        <p:cTn id="11" dur="500"/>
                                        <p:tgtEl>
                                          <p:spTgt spid="15"/>
                                        </p:tgtEl>
                                      </p:cBhvr>
                                    </p:animEffect>
                                  </p:childTnLst>
                                </p:cTn>
                              </p:par>
                            </p:childTnLst>
                          </p:cTn>
                        </p:par>
                        <p:par>
                          <p:cTn id="12" fill="hold" nodeType="afterGroup">
                            <p:stCondLst>
                              <p:cond delay="1000"/>
                            </p:stCondLst>
                            <p:childTnLst>
                              <p:par>
                                <p:cTn id="13" presetID="12" presetClass="entr" presetSubtype="1"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Top)">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原创设计师QQ598969553      _6">
            <a:extLst>
              <a:ext uri="{FF2B5EF4-FFF2-40B4-BE49-F238E27FC236}">
                <a16:creationId xmlns:a16="http://schemas.microsoft.com/office/drawing/2014/main" id="{7624C8FB-A1B3-DC56-01D6-3D5AF73A5C50}"/>
              </a:ext>
            </a:extLst>
          </p:cNvPr>
          <p:cNvGrpSpPr>
            <a:grpSpLocks/>
          </p:cNvGrpSpPr>
          <p:nvPr/>
        </p:nvGrpSpPr>
        <p:grpSpPr bwMode="auto">
          <a:xfrm>
            <a:off x="2618627" y="1062571"/>
            <a:ext cx="1886739" cy="1805320"/>
            <a:chOff x="6581536" y="941981"/>
            <a:chExt cx="1872051" cy="1872051"/>
          </a:xfrm>
        </p:grpSpPr>
        <p:sp>
          <p:nvSpPr>
            <p:cNvPr id="13" name="矩形 12">
              <a:extLst>
                <a:ext uri="{FF2B5EF4-FFF2-40B4-BE49-F238E27FC236}">
                  <a16:creationId xmlns:a16="http://schemas.microsoft.com/office/drawing/2014/main" id="{7B3903A1-D445-5ACD-5AF5-76889904E3B1}"/>
                </a:ext>
              </a:extLst>
            </p:cNvPr>
            <p:cNvSpPr/>
            <p:nvPr/>
          </p:nvSpPr>
          <p:spPr>
            <a:xfrm>
              <a:off x="6581536" y="941981"/>
              <a:ext cx="1872051" cy="18720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200" dirty="0"/>
            </a:p>
          </p:txBody>
        </p:sp>
        <p:grpSp>
          <p:nvGrpSpPr>
            <p:cNvPr id="17429" name="组合 42">
              <a:extLst>
                <a:ext uri="{FF2B5EF4-FFF2-40B4-BE49-F238E27FC236}">
                  <a16:creationId xmlns:a16="http://schemas.microsoft.com/office/drawing/2014/main" id="{5A6BC4C7-28E3-692E-0C84-77DD71AC3741}"/>
                </a:ext>
              </a:extLst>
            </p:cNvPr>
            <p:cNvGrpSpPr>
              <a:grpSpLocks/>
            </p:cNvGrpSpPr>
            <p:nvPr/>
          </p:nvGrpSpPr>
          <p:grpSpPr bwMode="auto">
            <a:xfrm>
              <a:off x="6761003" y="1050337"/>
              <a:ext cx="1563112" cy="901330"/>
              <a:chOff x="4814599" y="2953593"/>
              <a:chExt cx="1563112" cy="901330"/>
            </a:xfrm>
          </p:grpSpPr>
          <p:sp>
            <p:nvSpPr>
              <p:cNvPr id="17430" name="Text Box 10">
                <a:extLst>
                  <a:ext uri="{FF2B5EF4-FFF2-40B4-BE49-F238E27FC236}">
                    <a16:creationId xmlns:a16="http://schemas.microsoft.com/office/drawing/2014/main" id="{7A0850F2-7C8E-BBCE-32B0-020C307D93F8}"/>
                  </a:ext>
                </a:extLst>
              </p:cNvPr>
              <p:cNvSpPr txBox="1">
                <a:spLocks noChangeArrowheads="1"/>
              </p:cNvSpPr>
              <p:nvPr/>
            </p:nvSpPr>
            <p:spPr bwMode="auto">
              <a:xfrm>
                <a:off x="4814599" y="3639434"/>
                <a:ext cx="1563112" cy="21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sz="1300">
                    <a:solidFill>
                      <a:schemeClr val="tx1"/>
                    </a:solidFill>
                    <a:latin typeface="华文细黑" panose="02010600040101010101" pitchFamily="2" charset="-122"/>
                    <a:ea typeface="华文细黑" panose="02010600040101010101" pitchFamily="2" charset="-122"/>
                  </a:defRPr>
                </a:lvl1pPr>
                <a:lvl2pPr marL="742950" indent="-285750" defTabSz="1087438">
                  <a:defRPr sz="1300">
                    <a:solidFill>
                      <a:schemeClr val="tx1"/>
                    </a:solidFill>
                    <a:latin typeface="华文细黑" panose="02010600040101010101" pitchFamily="2" charset="-122"/>
                    <a:ea typeface="华文细黑" panose="02010600040101010101" pitchFamily="2" charset="-122"/>
                  </a:defRPr>
                </a:lvl2pPr>
                <a:lvl3pPr marL="1143000" indent="-228600" defTabSz="1087438">
                  <a:defRPr sz="1300">
                    <a:solidFill>
                      <a:schemeClr val="tx1"/>
                    </a:solidFill>
                    <a:latin typeface="华文细黑" panose="02010600040101010101" pitchFamily="2" charset="-122"/>
                    <a:ea typeface="华文细黑" panose="02010600040101010101" pitchFamily="2" charset="-122"/>
                  </a:defRPr>
                </a:lvl3pPr>
                <a:lvl4pPr marL="1600200" indent="-228600" defTabSz="1087438">
                  <a:defRPr sz="1300">
                    <a:solidFill>
                      <a:schemeClr val="tx1"/>
                    </a:solidFill>
                    <a:latin typeface="华文细黑" panose="02010600040101010101" pitchFamily="2" charset="-122"/>
                    <a:ea typeface="华文细黑" panose="02010600040101010101" pitchFamily="2" charset="-122"/>
                  </a:defRPr>
                </a:lvl4pPr>
                <a:lvl5pPr marL="2057400" indent="-228600" defTabSz="1087438">
                  <a:defRPr sz="1300">
                    <a:solidFill>
                      <a:schemeClr val="tx1"/>
                    </a:solidFill>
                    <a:latin typeface="华文细黑" panose="02010600040101010101" pitchFamily="2" charset="-122"/>
                    <a:ea typeface="华文细黑" panose="02010600040101010101" pitchFamily="2" charset="-122"/>
                  </a:defRPr>
                </a:lvl5pPr>
                <a:lvl6pPr marL="25146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100">
                    <a:solidFill>
                      <a:schemeClr val="bg1"/>
                    </a:solidFill>
                    <a:cs typeface="Arial" panose="020B0604020202020204" pitchFamily="34" charset="0"/>
                  </a:rPr>
                  <a:t>头戴式耳机</a:t>
                </a:r>
                <a:endParaRPr lang="en-US" altLang="zh-CN" sz="1100">
                  <a:solidFill>
                    <a:schemeClr val="bg1"/>
                  </a:solidFill>
                  <a:cs typeface="Open Sans" panose="020B0606030504020204" pitchFamily="34" charset="0"/>
                </a:endParaRPr>
              </a:p>
            </p:txBody>
          </p:sp>
          <p:sp>
            <p:nvSpPr>
              <p:cNvPr id="17431" name="文本框 44">
                <a:extLst>
                  <a:ext uri="{FF2B5EF4-FFF2-40B4-BE49-F238E27FC236}">
                    <a16:creationId xmlns:a16="http://schemas.microsoft.com/office/drawing/2014/main" id="{DD009F2C-FE1D-0604-AA9C-3C96EE663631}"/>
                  </a:ext>
                </a:extLst>
              </p:cNvPr>
              <p:cNvSpPr txBox="1">
                <a:spLocks noChangeArrowheads="1"/>
              </p:cNvSpPr>
              <p:nvPr/>
            </p:nvSpPr>
            <p:spPr bwMode="auto">
              <a:xfrm>
                <a:off x="4960418" y="2953593"/>
                <a:ext cx="1157161" cy="73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4000" dirty="0">
                    <a:solidFill>
                      <a:schemeClr val="bg1"/>
                    </a:solidFill>
                    <a:latin typeface="FontAwesome"/>
                  </a:rPr>
                  <a:t></a:t>
                </a:r>
                <a:endParaRPr lang="zh-CN" altLang="en-US" sz="4000" dirty="0">
                  <a:solidFill>
                    <a:schemeClr val="bg1"/>
                  </a:solidFill>
                </a:endParaRPr>
              </a:p>
            </p:txBody>
          </p:sp>
        </p:grpSp>
      </p:grpSp>
      <p:grpSp>
        <p:nvGrpSpPr>
          <p:cNvPr id="55" name="原创设计师QQ598969553      _8">
            <a:extLst>
              <a:ext uri="{FF2B5EF4-FFF2-40B4-BE49-F238E27FC236}">
                <a16:creationId xmlns:a16="http://schemas.microsoft.com/office/drawing/2014/main" id="{67A81759-4B04-4748-72C7-9584EF63EFBD}"/>
              </a:ext>
            </a:extLst>
          </p:cNvPr>
          <p:cNvGrpSpPr>
            <a:grpSpLocks/>
          </p:cNvGrpSpPr>
          <p:nvPr/>
        </p:nvGrpSpPr>
        <p:grpSpPr bwMode="auto">
          <a:xfrm>
            <a:off x="707282" y="2891165"/>
            <a:ext cx="1869665" cy="1805320"/>
            <a:chOff x="690413" y="2899241"/>
            <a:chExt cx="1872051" cy="1872051"/>
          </a:xfrm>
          <a:solidFill>
            <a:schemeClr val="tx1">
              <a:lumMod val="65000"/>
              <a:lumOff val="35000"/>
            </a:schemeClr>
          </a:solidFill>
        </p:grpSpPr>
        <p:sp>
          <p:nvSpPr>
            <p:cNvPr id="7" name="矩形 6">
              <a:extLst>
                <a:ext uri="{FF2B5EF4-FFF2-40B4-BE49-F238E27FC236}">
                  <a16:creationId xmlns:a16="http://schemas.microsoft.com/office/drawing/2014/main" id="{A8C1741D-1F01-4AE3-8A8C-0C22E2535886}"/>
                </a:ext>
              </a:extLst>
            </p:cNvPr>
            <p:cNvSpPr/>
            <p:nvPr/>
          </p:nvSpPr>
          <p:spPr>
            <a:xfrm>
              <a:off x="690413" y="2899241"/>
              <a:ext cx="1872051" cy="18720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200" dirty="0"/>
            </a:p>
          </p:txBody>
        </p:sp>
        <p:grpSp>
          <p:nvGrpSpPr>
            <p:cNvPr id="41996" name="组合 48">
              <a:extLst>
                <a:ext uri="{FF2B5EF4-FFF2-40B4-BE49-F238E27FC236}">
                  <a16:creationId xmlns:a16="http://schemas.microsoft.com/office/drawing/2014/main" id="{020770FA-BD62-BC11-28A5-FF623FBA10F6}"/>
                </a:ext>
              </a:extLst>
            </p:cNvPr>
            <p:cNvGrpSpPr>
              <a:grpSpLocks/>
            </p:cNvGrpSpPr>
            <p:nvPr/>
          </p:nvGrpSpPr>
          <p:grpSpPr bwMode="auto">
            <a:xfrm>
              <a:off x="875732" y="2945080"/>
              <a:ext cx="1563112" cy="909909"/>
              <a:chOff x="4814599" y="2953593"/>
              <a:chExt cx="1563112" cy="909909"/>
            </a:xfrm>
            <a:grpFill/>
          </p:grpSpPr>
          <p:sp>
            <p:nvSpPr>
              <p:cNvPr id="41997" name="Text Box 10">
                <a:extLst>
                  <a:ext uri="{FF2B5EF4-FFF2-40B4-BE49-F238E27FC236}">
                    <a16:creationId xmlns:a16="http://schemas.microsoft.com/office/drawing/2014/main" id="{4F27FC21-D1F2-A27B-91C1-B304D90FA71A}"/>
                  </a:ext>
                </a:extLst>
              </p:cNvPr>
              <p:cNvSpPr txBox="1">
                <a:spLocks noChangeArrowheads="1"/>
              </p:cNvSpPr>
              <p:nvPr/>
            </p:nvSpPr>
            <p:spPr bwMode="auto">
              <a:xfrm>
                <a:off x="4814599" y="3639434"/>
                <a:ext cx="1563112" cy="224068"/>
              </a:xfrm>
              <a:prstGeom prst="rect">
                <a:avLst/>
              </a:prstGeom>
              <a:grpFill/>
              <a:ln>
                <a:noFill/>
              </a:ln>
            </p:spPr>
            <p:txBody>
              <a:bodyPr lIns="45720" tIns="22860" rIns="45720" bIns="22860">
                <a:spAutoFit/>
              </a:bodyPr>
              <a:lstStyle>
                <a:lvl1pPr defTabSz="1087438">
                  <a:defRPr sz="1300">
                    <a:solidFill>
                      <a:schemeClr val="tx1"/>
                    </a:solidFill>
                    <a:latin typeface="华文细黑" panose="02010600040101010101" pitchFamily="2" charset="-122"/>
                    <a:ea typeface="华文细黑" panose="02010600040101010101" pitchFamily="2" charset="-122"/>
                  </a:defRPr>
                </a:lvl1pPr>
                <a:lvl2pPr marL="742950" indent="-285750" defTabSz="1087438">
                  <a:defRPr sz="1300">
                    <a:solidFill>
                      <a:schemeClr val="tx1"/>
                    </a:solidFill>
                    <a:latin typeface="华文细黑" panose="02010600040101010101" pitchFamily="2" charset="-122"/>
                    <a:ea typeface="华文细黑" panose="02010600040101010101" pitchFamily="2" charset="-122"/>
                  </a:defRPr>
                </a:lvl2pPr>
                <a:lvl3pPr marL="1143000" indent="-228600" defTabSz="1087438">
                  <a:defRPr sz="1300">
                    <a:solidFill>
                      <a:schemeClr val="tx1"/>
                    </a:solidFill>
                    <a:latin typeface="华文细黑" panose="02010600040101010101" pitchFamily="2" charset="-122"/>
                    <a:ea typeface="华文细黑" panose="02010600040101010101" pitchFamily="2" charset="-122"/>
                  </a:defRPr>
                </a:lvl3pPr>
                <a:lvl4pPr marL="1600200" indent="-228600" defTabSz="1087438">
                  <a:defRPr sz="1300">
                    <a:solidFill>
                      <a:schemeClr val="tx1"/>
                    </a:solidFill>
                    <a:latin typeface="华文细黑" panose="02010600040101010101" pitchFamily="2" charset="-122"/>
                    <a:ea typeface="华文细黑" panose="02010600040101010101" pitchFamily="2" charset="-122"/>
                  </a:defRPr>
                </a:lvl4pPr>
                <a:lvl5pPr marL="2057400" indent="-228600" defTabSz="1087438">
                  <a:defRPr sz="1300">
                    <a:solidFill>
                      <a:schemeClr val="tx1"/>
                    </a:solidFill>
                    <a:latin typeface="华文细黑" panose="02010600040101010101" pitchFamily="2" charset="-122"/>
                    <a:ea typeface="华文细黑" panose="02010600040101010101" pitchFamily="2" charset="-122"/>
                  </a:defRPr>
                </a:lvl5pPr>
                <a:lvl6pPr marL="25146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r" eaLnBrk="1" hangingPunct="1">
                  <a:defRPr/>
                </a:pPr>
                <a:r>
                  <a:rPr lang="zh-CN" altLang="en-US" sz="1100" dirty="0">
                    <a:solidFill>
                      <a:schemeClr val="bg1"/>
                    </a:solidFill>
                    <a:cs typeface="Arial" panose="020B0604020202020204" pitchFamily="34" charset="0"/>
                  </a:rPr>
                  <a:t>便携式播放器</a:t>
                </a:r>
                <a:endParaRPr lang="en-US" altLang="zh-CN" sz="1100" dirty="0">
                  <a:solidFill>
                    <a:schemeClr val="bg1"/>
                  </a:solidFill>
                  <a:cs typeface="Open Sans" panose="020B0606030504020204" pitchFamily="34" charset="0"/>
                </a:endParaRPr>
              </a:p>
            </p:txBody>
          </p:sp>
          <p:sp>
            <p:nvSpPr>
              <p:cNvPr id="41998" name="文本框 50">
                <a:extLst>
                  <a:ext uri="{FF2B5EF4-FFF2-40B4-BE49-F238E27FC236}">
                    <a16:creationId xmlns:a16="http://schemas.microsoft.com/office/drawing/2014/main" id="{E19DD9BA-7B2F-F9A6-4E00-C28DDAA1DA96}"/>
                  </a:ext>
                </a:extLst>
              </p:cNvPr>
              <p:cNvSpPr txBox="1">
                <a:spLocks noChangeArrowheads="1"/>
              </p:cNvSpPr>
              <p:nvPr/>
            </p:nvSpPr>
            <p:spPr bwMode="auto">
              <a:xfrm>
                <a:off x="4960418" y="2953593"/>
                <a:ext cx="1157161" cy="736221"/>
              </a:xfrm>
              <a:prstGeom prst="rect">
                <a:avLst/>
              </a:prstGeom>
              <a:grpFill/>
              <a:ln>
                <a:noFill/>
              </a:ln>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r" eaLnBrk="1" hangingPunct="1">
                  <a:defRPr/>
                </a:pPr>
                <a:r>
                  <a:rPr lang="zh-CN" altLang="en-US" sz="4000" dirty="0">
                    <a:solidFill>
                      <a:schemeClr val="bg1"/>
                    </a:solidFill>
                    <a:latin typeface="FontAwesome" pitchFamily="2" charset="0"/>
                  </a:rPr>
                  <a:t></a:t>
                </a:r>
                <a:endParaRPr lang="zh-CN" altLang="en-US" sz="4000" dirty="0">
                  <a:solidFill>
                    <a:schemeClr val="bg1"/>
                  </a:solidFill>
                </a:endParaRPr>
              </a:p>
            </p:txBody>
          </p:sp>
        </p:grpSp>
      </p:grpSp>
      <p:pic>
        <p:nvPicPr>
          <p:cNvPr id="17414" name="Picture 64" hidden="1">
            <a:extLst>
              <a:ext uri="{FF2B5EF4-FFF2-40B4-BE49-F238E27FC236}">
                <a16:creationId xmlns:a16="http://schemas.microsoft.com/office/drawing/2014/main" id="{B17B2F52-D9F2-D6E3-03E3-FE51AEDEAB70}"/>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文本框 27">
            <a:extLst>
              <a:ext uri="{FF2B5EF4-FFF2-40B4-BE49-F238E27FC236}">
                <a16:creationId xmlns:a16="http://schemas.microsoft.com/office/drawing/2014/main" id="{3E2D7888-4987-3B60-B5A3-0543E5B5977B}"/>
              </a:ext>
            </a:extLst>
          </p:cNvPr>
          <p:cNvSpPr txBox="1">
            <a:spLocks noChangeArrowheads="1"/>
          </p:cNvSpPr>
          <p:nvPr/>
        </p:nvSpPr>
        <p:spPr bwMode="auto">
          <a:xfrm>
            <a:off x="630238" y="404813"/>
            <a:ext cx="6403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t>应用场景</a:t>
            </a:r>
          </a:p>
        </p:txBody>
      </p:sp>
      <p:pic>
        <p:nvPicPr>
          <p:cNvPr id="17418" name="Picture 8">
            <a:extLst>
              <a:ext uri="{FF2B5EF4-FFF2-40B4-BE49-F238E27FC236}">
                <a16:creationId xmlns:a16="http://schemas.microsoft.com/office/drawing/2014/main" id="{2549553A-561C-777A-3F41-371203E37249}"/>
              </a:ext>
            </a:extLst>
          </p:cNvPr>
          <p:cNvPicPr>
            <a:picLocks noChangeArrowheads="1"/>
          </p:cNvPicPr>
          <p:nvPr/>
        </p:nvPicPr>
        <p:blipFill>
          <a:blip r:embed="rId4">
            <a:extLst>
              <a:ext uri="{28A0092B-C50C-407E-A947-70E740481C1C}">
                <a14:useLocalDpi xmlns:a14="http://schemas.microsoft.com/office/drawing/2010/main" val="0"/>
              </a:ext>
            </a:extLst>
          </a:blip>
          <a:srcRect l="15985" r="10596"/>
          <a:stretch>
            <a:fillRect/>
          </a:stretch>
        </p:blipFill>
        <p:spPr bwMode="auto">
          <a:xfrm>
            <a:off x="2629289" y="2891164"/>
            <a:ext cx="1869665" cy="180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日期占位符 1">
            <a:extLst>
              <a:ext uri="{FF2B5EF4-FFF2-40B4-BE49-F238E27FC236}">
                <a16:creationId xmlns:a16="http://schemas.microsoft.com/office/drawing/2014/main" id="{3ED145BA-BD23-28AA-D424-371A54A5873D}"/>
              </a:ext>
            </a:extLst>
          </p:cNvPr>
          <p:cNvSpPr txBox="1">
            <a:spLocks/>
          </p:cNvSpPr>
          <p:nvPr/>
        </p:nvSpPr>
        <p:spPr>
          <a:xfrm>
            <a:off x="6286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defRPr/>
            </a:pPr>
            <a:r>
              <a:rPr lang="en-US" altLang="zh-CN" sz="900" dirty="0">
                <a:solidFill>
                  <a:schemeClr val="tx1">
                    <a:lumMod val="50000"/>
                    <a:lumOff val="50000"/>
                  </a:schemeClr>
                </a:solidFill>
              </a:rPr>
              <a:t>2022/8/8</a:t>
            </a:r>
            <a:endParaRPr lang="zh-CN" altLang="en-US" sz="900" dirty="0">
              <a:solidFill>
                <a:schemeClr val="tx1">
                  <a:lumMod val="50000"/>
                  <a:lumOff val="50000"/>
                </a:schemeClr>
              </a:solidFill>
            </a:endParaRPr>
          </a:p>
        </p:txBody>
      </p:sp>
      <p:sp>
        <p:nvSpPr>
          <p:cNvPr id="33" name="页脚占位符 3">
            <a:extLst>
              <a:ext uri="{FF2B5EF4-FFF2-40B4-BE49-F238E27FC236}">
                <a16:creationId xmlns:a16="http://schemas.microsoft.com/office/drawing/2014/main" id="{4EC920C3-EA61-2029-7C9F-5695378AFBB3}"/>
              </a:ext>
            </a:extLst>
          </p:cNvPr>
          <p:cNvSpPr txBox="1">
            <a:spLocks/>
          </p:cNvSpPr>
          <p:nvPr/>
        </p:nvSpPr>
        <p:spPr>
          <a:xfrm>
            <a:off x="3028950" y="4767263"/>
            <a:ext cx="30861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ctr">
              <a:defRPr/>
            </a:pPr>
            <a:r>
              <a:rPr lang="zh-CN" altLang="en-US" sz="900">
                <a:solidFill>
                  <a:schemeClr val="tx1">
                    <a:lumMod val="50000"/>
                    <a:lumOff val="50000"/>
                  </a:schemeClr>
                </a:solidFill>
              </a:rPr>
              <a:t>深圳市九音科技有限公司</a:t>
            </a:r>
            <a:endParaRPr lang="zh-CN" altLang="en-US" sz="900" dirty="0">
              <a:solidFill>
                <a:schemeClr val="tx1">
                  <a:lumMod val="50000"/>
                  <a:lumOff val="50000"/>
                </a:schemeClr>
              </a:solidFill>
            </a:endParaRPr>
          </a:p>
        </p:txBody>
      </p:sp>
      <p:sp>
        <p:nvSpPr>
          <p:cNvPr id="34" name="灯片编号占位符 4">
            <a:extLst>
              <a:ext uri="{FF2B5EF4-FFF2-40B4-BE49-F238E27FC236}">
                <a16:creationId xmlns:a16="http://schemas.microsoft.com/office/drawing/2014/main" id="{07C35DE8-8B3A-640B-E0B0-407A21262810}"/>
              </a:ext>
            </a:extLst>
          </p:cNvPr>
          <p:cNvSpPr txBox="1">
            <a:spLocks/>
          </p:cNvSpPr>
          <p:nvPr/>
        </p:nvSpPr>
        <p:spPr>
          <a:xfrm>
            <a:off x="64579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r">
              <a:defRPr/>
            </a:pPr>
            <a:fld id="{76778AF7-25D8-4F8A-A9D3-CD99E12C00CE}" type="slidenum">
              <a:rPr lang="zh-CN" altLang="en-US" sz="900" smtClean="0">
                <a:solidFill>
                  <a:schemeClr val="tx1">
                    <a:lumMod val="50000"/>
                    <a:lumOff val="50000"/>
                  </a:schemeClr>
                </a:solidFill>
              </a:rPr>
              <a:pPr algn="r">
                <a:defRPr/>
              </a:pPr>
              <a:t>6</a:t>
            </a:fld>
            <a:endParaRPr lang="zh-CN" altLang="en-US" sz="900" dirty="0">
              <a:solidFill>
                <a:schemeClr val="tx1">
                  <a:lumMod val="50000"/>
                  <a:lumOff val="50000"/>
                </a:schemeClr>
              </a:solidFill>
            </a:endParaRPr>
          </a:p>
        </p:txBody>
      </p:sp>
      <p:pic>
        <p:nvPicPr>
          <p:cNvPr id="3" name="图片 2">
            <a:extLst>
              <a:ext uri="{FF2B5EF4-FFF2-40B4-BE49-F238E27FC236}">
                <a16:creationId xmlns:a16="http://schemas.microsoft.com/office/drawing/2014/main" id="{A62BA162-7587-0E32-F59D-14AE12CBC828}"/>
              </a:ext>
            </a:extLst>
          </p:cNvPr>
          <p:cNvPicPr>
            <a:picLocks/>
          </p:cNvPicPr>
          <p:nvPr/>
        </p:nvPicPr>
        <p:blipFill>
          <a:blip r:embed="rId5"/>
          <a:stretch>
            <a:fillRect/>
          </a:stretch>
        </p:blipFill>
        <p:spPr>
          <a:xfrm>
            <a:off x="707282" y="1062571"/>
            <a:ext cx="1869665" cy="1805320"/>
          </a:xfrm>
          <a:prstGeom prst="rect">
            <a:avLst/>
          </a:prstGeom>
        </p:spPr>
      </p:pic>
      <p:grpSp>
        <p:nvGrpSpPr>
          <p:cNvPr id="42" name="原创设计师QQ598969553      _7">
            <a:extLst>
              <a:ext uri="{FF2B5EF4-FFF2-40B4-BE49-F238E27FC236}">
                <a16:creationId xmlns:a16="http://schemas.microsoft.com/office/drawing/2014/main" id="{BDB9E5F0-5EF2-021A-8F99-621526F7D18C}"/>
              </a:ext>
            </a:extLst>
          </p:cNvPr>
          <p:cNvGrpSpPr>
            <a:grpSpLocks/>
          </p:cNvGrpSpPr>
          <p:nvPr/>
        </p:nvGrpSpPr>
        <p:grpSpPr bwMode="auto">
          <a:xfrm>
            <a:off x="6442179" y="1062571"/>
            <a:ext cx="1894914" cy="1805320"/>
            <a:chOff x="2654121" y="941981"/>
            <a:chExt cx="1872051" cy="1872051"/>
          </a:xfrm>
        </p:grpSpPr>
        <p:sp>
          <p:nvSpPr>
            <p:cNvPr id="43" name="矩形 42">
              <a:extLst>
                <a:ext uri="{FF2B5EF4-FFF2-40B4-BE49-F238E27FC236}">
                  <a16:creationId xmlns:a16="http://schemas.microsoft.com/office/drawing/2014/main" id="{3C685829-A5DD-E695-D126-62257E6EBA5D}"/>
                </a:ext>
              </a:extLst>
            </p:cNvPr>
            <p:cNvSpPr/>
            <p:nvPr/>
          </p:nvSpPr>
          <p:spPr>
            <a:xfrm>
              <a:off x="2654121" y="941981"/>
              <a:ext cx="1872051" cy="18720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200" dirty="0"/>
            </a:p>
          </p:txBody>
        </p:sp>
        <p:grpSp>
          <p:nvGrpSpPr>
            <p:cNvPr id="44" name="组合 45">
              <a:extLst>
                <a:ext uri="{FF2B5EF4-FFF2-40B4-BE49-F238E27FC236}">
                  <a16:creationId xmlns:a16="http://schemas.microsoft.com/office/drawing/2014/main" id="{F4DE08FB-242B-1545-FBDB-8DE6DE728172}"/>
                </a:ext>
              </a:extLst>
            </p:cNvPr>
            <p:cNvGrpSpPr>
              <a:grpSpLocks/>
            </p:cNvGrpSpPr>
            <p:nvPr/>
          </p:nvGrpSpPr>
          <p:grpSpPr bwMode="auto">
            <a:xfrm>
              <a:off x="2802890" y="1040661"/>
              <a:ext cx="1563112" cy="901330"/>
              <a:chOff x="4814599" y="2953593"/>
              <a:chExt cx="1563112" cy="901330"/>
            </a:xfrm>
          </p:grpSpPr>
          <p:sp>
            <p:nvSpPr>
              <p:cNvPr id="45" name="Text Box 10">
                <a:extLst>
                  <a:ext uri="{FF2B5EF4-FFF2-40B4-BE49-F238E27FC236}">
                    <a16:creationId xmlns:a16="http://schemas.microsoft.com/office/drawing/2014/main" id="{68929C06-F1CB-DBFD-E6FA-99E8445F3A7F}"/>
                  </a:ext>
                </a:extLst>
              </p:cNvPr>
              <p:cNvSpPr txBox="1">
                <a:spLocks noChangeArrowheads="1"/>
              </p:cNvSpPr>
              <p:nvPr/>
            </p:nvSpPr>
            <p:spPr bwMode="auto">
              <a:xfrm>
                <a:off x="4814599" y="3639434"/>
                <a:ext cx="1563112" cy="215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tIns="22860" rIns="45720" bIns="22860">
                <a:spAutoFit/>
              </a:bodyPr>
              <a:lstStyle>
                <a:lvl1pPr defTabSz="1087438">
                  <a:defRPr sz="1300">
                    <a:solidFill>
                      <a:schemeClr val="tx1"/>
                    </a:solidFill>
                    <a:latin typeface="华文细黑" panose="02010600040101010101" pitchFamily="2" charset="-122"/>
                    <a:ea typeface="华文细黑" panose="02010600040101010101" pitchFamily="2" charset="-122"/>
                  </a:defRPr>
                </a:lvl1pPr>
                <a:lvl2pPr marL="742950" indent="-285750" defTabSz="1087438">
                  <a:defRPr sz="1300">
                    <a:solidFill>
                      <a:schemeClr val="tx1"/>
                    </a:solidFill>
                    <a:latin typeface="华文细黑" panose="02010600040101010101" pitchFamily="2" charset="-122"/>
                    <a:ea typeface="华文细黑" panose="02010600040101010101" pitchFamily="2" charset="-122"/>
                  </a:defRPr>
                </a:lvl2pPr>
                <a:lvl3pPr marL="1143000" indent="-228600" defTabSz="1087438">
                  <a:defRPr sz="1300">
                    <a:solidFill>
                      <a:schemeClr val="tx1"/>
                    </a:solidFill>
                    <a:latin typeface="华文细黑" panose="02010600040101010101" pitchFamily="2" charset="-122"/>
                    <a:ea typeface="华文细黑" panose="02010600040101010101" pitchFamily="2" charset="-122"/>
                  </a:defRPr>
                </a:lvl3pPr>
                <a:lvl4pPr marL="1600200" indent="-228600" defTabSz="1087438">
                  <a:defRPr sz="1300">
                    <a:solidFill>
                      <a:schemeClr val="tx1"/>
                    </a:solidFill>
                    <a:latin typeface="华文细黑" panose="02010600040101010101" pitchFamily="2" charset="-122"/>
                    <a:ea typeface="华文细黑" panose="02010600040101010101" pitchFamily="2" charset="-122"/>
                  </a:defRPr>
                </a:lvl4pPr>
                <a:lvl5pPr marL="2057400" indent="-228600" defTabSz="1087438">
                  <a:defRPr sz="1300">
                    <a:solidFill>
                      <a:schemeClr val="tx1"/>
                    </a:solidFill>
                    <a:latin typeface="华文细黑" panose="02010600040101010101" pitchFamily="2" charset="-122"/>
                    <a:ea typeface="华文细黑" panose="02010600040101010101" pitchFamily="2" charset="-122"/>
                  </a:defRPr>
                </a:lvl5pPr>
                <a:lvl6pPr marL="25146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1100">
                    <a:solidFill>
                      <a:schemeClr val="bg1"/>
                    </a:solidFill>
                    <a:cs typeface="Arial" panose="020B0604020202020204" pitchFamily="34" charset="0"/>
                  </a:rPr>
                  <a:t>便携式音箱</a:t>
                </a:r>
                <a:endParaRPr lang="en-US" altLang="zh-CN" sz="1100">
                  <a:solidFill>
                    <a:schemeClr val="bg1"/>
                  </a:solidFill>
                  <a:cs typeface="Open Sans" panose="020B0606030504020204" pitchFamily="34" charset="0"/>
                </a:endParaRPr>
              </a:p>
            </p:txBody>
          </p:sp>
          <p:sp>
            <p:nvSpPr>
              <p:cNvPr id="46" name="文本框 47">
                <a:extLst>
                  <a:ext uri="{FF2B5EF4-FFF2-40B4-BE49-F238E27FC236}">
                    <a16:creationId xmlns:a16="http://schemas.microsoft.com/office/drawing/2014/main" id="{3453FCB4-86A3-7640-C388-2DA97D7C4104}"/>
                  </a:ext>
                </a:extLst>
              </p:cNvPr>
              <p:cNvSpPr txBox="1">
                <a:spLocks noChangeArrowheads="1"/>
              </p:cNvSpPr>
              <p:nvPr/>
            </p:nvSpPr>
            <p:spPr bwMode="auto">
              <a:xfrm>
                <a:off x="4960418" y="2953593"/>
                <a:ext cx="1157161" cy="73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zh-CN" altLang="en-US" sz="4000">
                    <a:solidFill>
                      <a:schemeClr val="bg1"/>
                    </a:solidFill>
                    <a:latin typeface="FontAwesome"/>
                  </a:rPr>
                  <a:t></a:t>
                </a:r>
                <a:endParaRPr lang="zh-CN" altLang="en-US" sz="4000">
                  <a:solidFill>
                    <a:schemeClr val="bg1"/>
                  </a:solidFill>
                </a:endParaRPr>
              </a:p>
            </p:txBody>
          </p:sp>
        </p:grpSp>
      </p:grpSp>
      <p:pic>
        <p:nvPicPr>
          <p:cNvPr id="47" name="Picture 2">
            <a:extLst>
              <a:ext uri="{FF2B5EF4-FFF2-40B4-BE49-F238E27FC236}">
                <a16:creationId xmlns:a16="http://schemas.microsoft.com/office/drawing/2014/main" id="{83324CCB-0DA5-9741-6088-F12CABB5763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4492" y="1062571"/>
            <a:ext cx="1886738" cy="180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 name="原创设计师QQ598969553      _5">
            <a:extLst>
              <a:ext uri="{FF2B5EF4-FFF2-40B4-BE49-F238E27FC236}">
                <a16:creationId xmlns:a16="http://schemas.microsoft.com/office/drawing/2014/main" id="{F0518411-659D-7B2F-434B-467751878077}"/>
              </a:ext>
            </a:extLst>
          </p:cNvPr>
          <p:cNvGrpSpPr>
            <a:grpSpLocks/>
          </p:cNvGrpSpPr>
          <p:nvPr/>
        </p:nvGrpSpPr>
        <p:grpSpPr bwMode="auto">
          <a:xfrm>
            <a:off x="4538905" y="2898160"/>
            <a:ext cx="1869665" cy="1805320"/>
            <a:chOff x="4617829" y="2899241"/>
            <a:chExt cx="1872051" cy="1872051"/>
          </a:xfrm>
          <a:solidFill>
            <a:schemeClr val="tx1">
              <a:lumMod val="65000"/>
              <a:lumOff val="35000"/>
            </a:schemeClr>
          </a:solidFill>
        </p:grpSpPr>
        <p:sp>
          <p:nvSpPr>
            <p:cNvPr id="49" name="矩形 48">
              <a:extLst>
                <a:ext uri="{FF2B5EF4-FFF2-40B4-BE49-F238E27FC236}">
                  <a16:creationId xmlns:a16="http://schemas.microsoft.com/office/drawing/2014/main" id="{23B94188-4F0A-DB26-EF1A-F5485D0D258B}"/>
                </a:ext>
              </a:extLst>
            </p:cNvPr>
            <p:cNvSpPr/>
            <p:nvPr/>
          </p:nvSpPr>
          <p:spPr>
            <a:xfrm>
              <a:off x="4617829" y="2899241"/>
              <a:ext cx="1872051" cy="18720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zh-CN" altLang="en-US" sz="1200" dirty="0"/>
            </a:p>
          </p:txBody>
        </p:sp>
        <p:grpSp>
          <p:nvGrpSpPr>
            <p:cNvPr id="50" name="组合 41">
              <a:extLst>
                <a:ext uri="{FF2B5EF4-FFF2-40B4-BE49-F238E27FC236}">
                  <a16:creationId xmlns:a16="http://schemas.microsoft.com/office/drawing/2014/main" id="{572186EE-EC95-530D-C9FF-AF6025AAC518}"/>
                </a:ext>
              </a:extLst>
            </p:cNvPr>
            <p:cNvGrpSpPr>
              <a:grpSpLocks/>
            </p:cNvGrpSpPr>
            <p:nvPr/>
          </p:nvGrpSpPr>
          <p:grpSpPr bwMode="auto">
            <a:xfrm>
              <a:off x="4814599" y="2953593"/>
              <a:ext cx="1563112" cy="909909"/>
              <a:chOff x="4814599" y="2953593"/>
              <a:chExt cx="1563112" cy="909909"/>
            </a:xfrm>
            <a:grpFill/>
          </p:grpSpPr>
          <p:sp>
            <p:nvSpPr>
              <p:cNvPr id="51" name="Text Box 10">
                <a:extLst>
                  <a:ext uri="{FF2B5EF4-FFF2-40B4-BE49-F238E27FC236}">
                    <a16:creationId xmlns:a16="http://schemas.microsoft.com/office/drawing/2014/main" id="{F6BB67EA-60C3-21F0-83DB-5ABACDBADC82}"/>
                  </a:ext>
                </a:extLst>
              </p:cNvPr>
              <p:cNvSpPr txBox="1">
                <a:spLocks noChangeArrowheads="1"/>
              </p:cNvSpPr>
              <p:nvPr/>
            </p:nvSpPr>
            <p:spPr bwMode="auto">
              <a:xfrm>
                <a:off x="4814599" y="3639434"/>
                <a:ext cx="1563112" cy="224068"/>
              </a:xfrm>
              <a:prstGeom prst="rect">
                <a:avLst/>
              </a:prstGeom>
              <a:grpFill/>
              <a:ln>
                <a:noFill/>
              </a:ln>
            </p:spPr>
            <p:txBody>
              <a:bodyPr lIns="45720" tIns="22860" rIns="45720" bIns="22860">
                <a:spAutoFit/>
              </a:bodyPr>
              <a:lstStyle>
                <a:lvl1pPr defTabSz="1087438">
                  <a:defRPr sz="1300">
                    <a:solidFill>
                      <a:schemeClr val="tx1"/>
                    </a:solidFill>
                    <a:latin typeface="华文细黑" panose="02010600040101010101" pitchFamily="2" charset="-122"/>
                    <a:ea typeface="华文细黑" panose="02010600040101010101" pitchFamily="2" charset="-122"/>
                  </a:defRPr>
                </a:lvl1pPr>
                <a:lvl2pPr marL="742950" indent="-285750" defTabSz="1087438">
                  <a:defRPr sz="1300">
                    <a:solidFill>
                      <a:schemeClr val="tx1"/>
                    </a:solidFill>
                    <a:latin typeface="华文细黑" panose="02010600040101010101" pitchFamily="2" charset="-122"/>
                    <a:ea typeface="华文细黑" panose="02010600040101010101" pitchFamily="2" charset="-122"/>
                  </a:defRPr>
                </a:lvl2pPr>
                <a:lvl3pPr marL="1143000" indent="-228600" defTabSz="1087438">
                  <a:defRPr sz="1300">
                    <a:solidFill>
                      <a:schemeClr val="tx1"/>
                    </a:solidFill>
                    <a:latin typeface="华文细黑" panose="02010600040101010101" pitchFamily="2" charset="-122"/>
                    <a:ea typeface="华文细黑" panose="02010600040101010101" pitchFamily="2" charset="-122"/>
                  </a:defRPr>
                </a:lvl3pPr>
                <a:lvl4pPr marL="1600200" indent="-228600" defTabSz="1087438">
                  <a:defRPr sz="1300">
                    <a:solidFill>
                      <a:schemeClr val="tx1"/>
                    </a:solidFill>
                    <a:latin typeface="华文细黑" panose="02010600040101010101" pitchFamily="2" charset="-122"/>
                    <a:ea typeface="华文细黑" panose="02010600040101010101" pitchFamily="2" charset="-122"/>
                  </a:defRPr>
                </a:lvl4pPr>
                <a:lvl5pPr marL="2057400" indent="-228600" defTabSz="1087438">
                  <a:defRPr sz="1300">
                    <a:solidFill>
                      <a:schemeClr val="tx1"/>
                    </a:solidFill>
                    <a:latin typeface="华文细黑" panose="02010600040101010101" pitchFamily="2" charset="-122"/>
                    <a:ea typeface="华文细黑" panose="02010600040101010101" pitchFamily="2" charset="-122"/>
                  </a:defRPr>
                </a:lvl5pPr>
                <a:lvl6pPr marL="25146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1087438"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r" eaLnBrk="1" hangingPunct="1">
                  <a:defRPr/>
                </a:pPr>
                <a:r>
                  <a:rPr lang="en-US" altLang="zh-CN" sz="1100" dirty="0">
                    <a:solidFill>
                      <a:schemeClr val="bg1"/>
                    </a:solidFill>
                    <a:cs typeface="Arial" panose="020B0604020202020204" pitchFamily="34" charset="0"/>
                  </a:rPr>
                  <a:t>USB </a:t>
                </a:r>
                <a:r>
                  <a:rPr lang="zh-CN" altLang="en-US" sz="1100" dirty="0">
                    <a:solidFill>
                      <a:schemeClr val="bg1"/>
                    </a:solidFill>
                    <a:cs typeface="Arial" panose="020B0604020202020204" pitchFamily="34" charset="0"/>
                  </a:rPr>
                  <a:t>声卡</a:t>
                </a:r>
                <a:endParaRPr lang="en-US" altLang="zh-CN" sz="1100" dirty="0">
                  <a:solidFill>
                    <a:schemeClr val="bg1"/>
                  </a:solidFill>
                  <a:cs typeface="Open Sans" panose="020B0606030504020204" pitchFamily="34" charset="0"/>
                </a:endParaRPr>
              </a:p>
            </p:txBody>
          </p:sp>
          <p:sp>
            <p:nvSpPr>
              <p:cNvPr id="56" name="文本框 40">
                <a:extLst>
                  <a:ext uri="{FF2B5EF4-FFF2-40B4-BE49-F238E27FC236}">
                    <a16:creationId xmlns:a16="http://schemas.microsoft.com/office/drawing/2014/main" id="{EE3EE7FF-F6E2-80E3-025E-052E654E93EF}"/>
                  </a:ext>
                </a:extLst>
              </p:cNvPr>
              <p:cNvSpPr txBox="1">
                <a:spLocks noChangeArrowheads="1"/>
              </p:cNvSpPr>
              <p:nvPr/>
            </p:nvSpPr>
            <p:spPr bwMode="auto">
              <a:xfrm>
                <a:off x="4960418" y="2953593"/>
                <a:ext cx="1157161" cy="736221"/>
              </a:xfrm>
              <a:prstGeom prst="rect">
                <a:avLst/>
              </a:prstGeom>
              <a:grpFill/>
              <a:ln>
                <a:noFill/>
              </a:ln>
            </p:spPr>
            <p:txBody>
              <a:bodyPr>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r" eaLnBrk="1" hangingPunct="1">
                  <a:defRPr/>
                </a:pPr>
                <a:r>
                  <a:rPr lang="zh-CN" altLang="en-US" sz="4000" dirty="0">
                    <a:solidFill>
                      <a:schemeClr val="bg1"/>
                    </a:solidFill>
                    <a:latin typeface="FontAwesome" pitchFamily="2" charset="0"/>
                  </a:rPr>
                  <a:t></a:t>
                </a:r>
                <a:endParaRPr lang="zh-CN" altLang="en-US" sz="4000" dirty="0">
                  <a:solidFill>
                    <a:schemeClr val="bg1"/>
                  </a:solidFill>
                </a:endParaRPr>
              </a:p>
            </p:txBody>
          </p:sp>
        </p:grpSp>
      </p:grpSp>
      <p:pic>
        <p:nvPicPr>
          <p:cNvPr id="57" name="Picture 12">
            <a:extLst>
              <a:ext uri="{FF2B5EF4-FFF2-40B4-BE49-F238E27FC236}">
                <a16:creationId xmlns:a16="http://schemas.microsoft.com/office/drawing/2014/main" id="{8BB06D01-DA3B-9C35-ED4C-699D40FF1E6A}"/>
              </a:ext>
            </a:extLst>
          </p:cNvPr>
          <p:cNvPicPr>
            <a:picLocks noChangeArrowheads="1"/>
          </p:cNvPicPr>
          <p:nvPr/>
        </p:nvPicPr>
        <p:blipFill>
          <a:blip r:embed="rId7">
            <a:extLst>
              <a:ext uri="{28A0092B-C50C-407E-A947-70E740481C1C}">
                <a14:useLocalDpi xmlns:a14="http://schemas.microsoft.com/office/drawing/2010/main" val="0"/>
              </a:ext>
            </a:extLst>
          </a:blip>
          <a:srcRect l="14761" r="15224"/>
          <a:stretch>
            <a:fillRect/>
          </a:stretch>
        </p:blipFill>
        <p:spPr bwMode="auto">
          <a:xfrm>
            <a:off x="6442178" y="2900015"/>
            <a:ext cx="1885438" cy="180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p:tgtEl>
                                          <p:spTgt spid="55"/>
                                        </p:tgtEl>
                                        <p:attrNameLst>
                                          <p:attrName>ppt_x</p:attrName>
                                        </p:attrNameLst>
                                      </p:cBhvr>
                                      <p:tavLst>
                                        <p:tav tm="0">
                                          <p:val>
                                            <p:strVal val="#ppt_x+#ppt_w*1.125000"/>
                                          </p:val>
                                        </p:tav>
                                        <p:tav tm="100000">
                                          <p:val>
                                            <p:strVal val="#ppt_x"/>
                                          </p:val>
                                        </p:tav>
                                      </p:tavLst>
                                    </p:anim>
                                    <p:animEffect transition="in" filter="wipe(left)">
                                      <p:cBhvr>
                                        <p:cTn id="8" dur="500"/>
                                        <p:tgtEl>
                                          <p:spTgt spid="55"/>
                                        </p:tgtEl>
                                      </p:cBhvr>
                                    </p:animEffect>
                                  </p:childTnLst>
                                </p:cTn>
                              </p:par>
                              <p:par>
                                <p:cTn id="9" presetID="12" presetClass="entr" presetSubtype="2"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p:tgtEl>
                                          <p:spTgt spid="52"/>
                                        </p:tgtEl>
                                        <p:attrNameLst>
                                          <p:attrName>ppt_x</p:attrName>
                                        </p:attrNameLst>
                                      </p:cBhvr>
                                      <p:tavLst>
                                        <p:tav tm="0">
                                          <p:val>
                                            <p:strVal val="#ppt_x+#ppt_w*1.125000"/>
                                          </p:val>
                                        </p:tav>
                                        <p:tav tm="100000">
                                          <p:val>
                                            <p:strVal val="#ppt_x"/>
                                          </p:val>
                                        </p:tav>
                                      </p:tavLst>
                                    </p:anim>
                                    <p:animEffect transition="in" filter="wipe(left)">
                                      <p:cBhvr>
                                        <p:cTn id="12" dur="500"/>
                                        <p:tgtEl>
                                          <p:spTgt spid="52"/>
                                        </p:tgtEl>
                                      </p:cBhvr>
                                    </p:animEffect>
                                  </p:childTnLst>
                                </p:cTn>
                              </p:par>
                              <p:par>
                                <p:cTn id="13" presetID="12" presetClass="entr" presetSubtype="2"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p:tgtEl>
                                          <p:spTgt spid="42"/>
                                        </p:tgtEl>
                                        <p:attrNameLst>
                                          <p:attrName>ppt_x</p:attrName>
                                        </p:attrNameLst>
                                      </p:cBhvr>
                                      <p:tavLst>
                                        <p:tav tm="0">
                                          <p:val>
                                            <p:strVal val="#ppt_x+#ppt_w*1.125000"/>
                                          </p:val>
                                        </p:tav>
                                        <p:tav tm="100000">
                                          <p:val>
                                            <p:strVal val="#ppt_x"/>
                                          </p:val>
                                        </p:tav>
                                      </p:tavLst>
                                    </p:anim>
                                    <p:animEffect transition="in" filter="wipe(left)">
                                      <p:cBhvr>
                                        <p:cTn id="16" dur="500"/>
                                        <p:tgtEl>
                                          <p:spTgt spid="42"/>
                                        </p:tgtEl>
                                      </p:cBhvr>
                                    </p:animEffect>
                                  </p:childTnLst>
                                </p:cTn>
                              </p:par>
                              <p:par>
                                <p:cTn id="17" presetID="12" presetClass="entr" presetSubtype="2"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p:tgtEl>
                                          <p:spTgt spid="48"/>
                                        </p:tgtEl>
                                        <p:attrNameLst>
                                          <p:attrName>ppt_x</p:attrName>
                                        </p:attrNameLst>
                                      </p:cBhvr>
                                      <p:tavLst>
                                        <p:tav tm="0">
                                          <p:val>
                                            <p:strVal val="#ppt_x+#ppt_w*1.125000"/>
                                          </p:val>
                                        </p:tav>
                                        <p:tav tm="100000">
                                          <p:val>
                                            <p:strVal val="#ppt_x"/>
                                          </p:val>
                                        </p:tav>
                                      </p:tavLst>
                                    </p:anim>
                                    <p:animEffect transition="in" filter="wipe(left)">
                                      <p:cBhvr>
                                        <p:cTn id="2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64" hidden="1">
            <a:extLst>
              <a:ext uri="{FF2B5EF4-FFF2-40B4-BE49-F238E27FC236}">
                <a16:creationId xmlns:a16="http://schemas.microsoft.com/office/drawing/2014/main" id="{FDEECDEF-5D29-715F-228E-27B7AC81696B}"/>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文本框 2">
            <a:extLst>
              <a:ext uri="{FF2B5EF4-FFF2-40B4-BE49-F238E27FC236}">
                <a16:creationId xmlns:a16="http://schemas.microsoft.com/office/drawing/2014/main" id="{EB0E03DD-1A85-B0A3-266A-8514601E56BF}"/>
              </a:ext>
            </a:extLst>
          </p:cNvPr>
          <p:cNvSpPr txBox="1">
            <a:spLocks noChangeArrowheads="1"/>
          </p:cNvSpPr>
          <p:nvPr/>
        </p:nvSpPr>
        <p:spPr bwMode="auto">
          <a:xfrm>
            <a:off x="665163" y="700088"/>
            <a:ext cx="5273675" cy="2619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1100"/>
          </a:p>
        </p:txBody>
      </p:sp>
      <p:sp>
        <p:nvSpPr>
          <p:cNvPr id="15364" name="文本框 161">
            <a:extLst>
              <a:ext uri="{FF2B5EF4-FFF2-40B4-BE49-F238E27FC236}">
                <a16:creationId xmlns:a16="http://schemas.microsoft.com/office/drawing/2014/main" id="{8188F383-69EF-712B-8B6F-D62ACFBB7813}"/>
              </a:ext>
            </a:extLst>
          </p:cNvPr>
          <p:cNvSpPr txBox="1">
            <a:spLocks noChangeArrowheads="1"/>
          </p:cNvSpPr>
          <p:nvPr/>
        </p:nvSpPr>
        <p:spPr bwMode="auto">
          <a:xfrm>
            <a:off x="630238" y="404813"/>
            <a:ext cx="6403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a:t>典型应用 </a:t>
            </a:r>
            <a:r>
              <a:rPr lang="en-US" altLang="zh-CN" sz="2400" b="1"/>
              <a:t>— </a:t>
            </a:r>
            <a:r>
              <a:rPr lang="zh-CN" altLang="en-US" sz="2400" b="1"/>
              <a:t>便携式音箱</a:t>
            </a:r>
          </a:p>
        </p:txBody>
      </p:sp>
      <p:grpSp>
        <p:nvGrpSpPr>
          <p:cNvPr id="15365" name="组合 27">
            <a:extLst>
              <a:ext uri="{FF2B5EF4-FFF2-40B4-BE49-F238E27FC236}">
                <a16:creationId xmlns:a16="http://schemas.microsoft.com/office/drawing/2014/main" id="{DCD1342D-B751-624E-8C2F-10E712EAE861}"/>
              </a:ext>
            </a:extLst>
          </p:cNvPr>
          <p:cNvGrpSpPr>
            <a:grpSpLocks/>
          </p:cNvGrpSpPr>
          <p:nvPr/>
        </p:nvGrpSpPr>
        <p:grpSpPr bwMode="auto">
          <a:xfrm>
            <a:off x="730181" y="1452563"/>
            <a:ext cx="7855823" cy="2824162"/>
            <a:chOff x="656936" y="1883186"/>
            <a:chExt cx="10918666" cy="3943743"/>
          </a:xfrm>
        </p:grpSpPr>
        <p:sp>
          <p:nvSpPr>
            <p:cNvPr id="29" name="矩形 28">
              <a:extLst>
                <a:ext uri="{FF2B5EF4-FFF2-40B4-BE49-F238E27FC236}">
                  <a16:creationId xmlns:a16="http://schemas.microsoft.com/office/drawing/2014/main" id="{F87C4704-5802-E0BF-7D66-930F87FD0FE1}"/>
                </a:ext>
              </a:extLst>
            </p:cNvPr>
            <p:cNvSpPr/>
            <p:nvPr/>
          </p:nvSpPr>
          <p:spPr>
            <a:xfrm>
              <a:off x="7921741" y="1883186"/>
              <a:ext cx="2045367" cy="3943743"/>
            </a:xfrm>
            <a:prstGeom prst="rect">
              <a:avLst/>
            </a:prstGeom>
            <a:solidFill>
              <a:schemeClr val="bg1">
                <a:lumMod val="75000"/>
              </a:schemeClr>
            </a:solidFill>
            <a:ln>
              <a:noFill/>
            </a:ln>
          </p:spPr>
          <p:style>
            <a:lnRef idx="1">
              <a:schemeClr val="accent4"/>
            </a:lnRef>
            <a:fillRef idx="2">
              <a:schemeClr val="accent4"/>
            </a:fillRef>
            <a:effectRef idx="1">
              <a:schemeClr val="accent4"/>
            </a:effectRef>
            <a:fontRef idx="minor">
              <a:schemeClr val="dk1"/>
            </a:fontRef>
          </p:style>
          <p:txBody>
            <a:bodyPr/>
            <a:lstStyle/>
            <a:p>
              <a:pPr algn="ctr">
                <a:defRPr/>
              </a:pPr>
              <a:endParaRPr lang="en-US" altLang="zh-CN" sz="975" b="1" dirty="0">
                <a:solidFill>
                  <a:schemeClr val="tx1">
                    <a:lumMod val="75000"/>
                    <a:lumOff val="25000"/>
                  </a:schemeClr>
                </a:solidFill>
              </a:endParaRPr>
            </a:p>
            <a:p>
              <a:pPr algn="ctr">
                <a:defRPr/>
              </a:pPr>
              <a:r>
                <a:rPr lang="en-US" altLang="zh-CN" sz="1200" b="1" dirty="0">
                  <a:solidFill>
                    <a:schemeClr val="tx1">
                      <a:lumMod val="75000"/>
                      <a:lumOff val="25000"/>
                    </a:schemeClr>
                  </a:solidFill>
                </a:rPr>
                <a:t>Amplifier</a:t>
              </a:r>
              <a:endParaRPr lang="zh-CN" altLang="en-US" sz="1200" b="1" dirty="0">
                <a:solidFill>
                  <a:schemeClr val="tx1">
                    <a:lumMod val="75000"/>
                    <a:lumOff val="25000"/>
                  </a:schemeClr>
                </a:solidFill>
              </a:endParaRPr>
            </a:p>
          </p:txBody>
        </p:sp>
        <p:sp>
          <p:nvSpPr>
            <p:cNvPr id="30" name="矩形 29">
              <a:extLst>
                <a:ext uri="{FF2B5EF4-FFF2-40B4-BE49-F238E27FC236}">
                  <a16:creationId xmlns:a16="http://schemas.microsoft.com/office/drawing/2014/main" id="{489DCC35-8DFB-D0FA-E4E1-F0F8BEF4B84F}"/>
                </a:ext>
              </a:extLst>
            </p:cNvPr>
            <p:cNvSpPr/>
            <p:nvPr/>
          </p:nvSpPr>
          <p:spPr>
            <a:xfrm>
              <a:off x="656936" y="1883186"/>
              <a:ext cx="2045367" cy="3943743"/>
            </a:xfrm>
            <a:prstGeom prst="rect">
              <a:avLst/>
            </a:prstGeom>
            <a:solidFill>
              <a:schemeClr val="bg1">
                <a:lumMod val="75000"/>
              </a:schemeClr>
            </a:solidFill>
            <a:ln>
              <a:noFill/>
            </a:ln>
          </p:spPr>
          <p:style>
            <a:lnRef idx="1">
              <a:schemeClr val="accent4"/>
            </a:lnRef>
            <a:fillRef idx="2">
              <a:schemeClr val="accent4"/>
            </a:fillRef>
            <a:effectRef idx="1">
              <a:schemeClr val="accent4"/>
            </a:effectRef>
            <a:fontRef idx="minor">
              <a:schemeClr val="dk1"/>
            </a:fontRef>
          </p:style>
          <p:txBody>
            <a:bodyPr/>
            <a:lstStyle/>
            <a:p>
              <a:pPr algn="ctr">
                <a:defRPr/>
              </a:pPr>
              <a:endParaRPr lang="en-US" altLang="zh-CN" sz="975" b="1" dirty="0">
                <a:solidFill>
                  <a:schemeClr val="tx1">
                    <a:lumMod val="75000"/>
                    <a:lumOff val="25000"/>
                  </a:schemeClr>
                </a:solidFill>
              </a:endParaRPr>
            </a:p>
            <a:p>
              <a:pPr algn="ctr">
                <a:defRPr/>
              </a:pPr>
              <a:r>
                <a:rPr lang="en-US" altLang="zh-CN" sz="1200" b="1" dirty="0">
                  <a:solidFill>
                    <a:schemeClr val="tx1">
                      <a:lumMod val="75000"/>
                      <a:lumOff val="25000"/>
                    </a:schemeClr>
                  </a:solidFill>
                </a:rPr>
                <a:t>Main controller</a:t>
              </a:r>
            </a:p>
            <a:p>
              <a:pPr algn="ctr">
                <a:defRPr/>
              </a:pPr>
              <a:endParaRPr lang="en-US" altLang="zh-CN" sz="975" b="1" dirty="0">
                <a:solidFill>
                  <a:schemeClr val="tx1">
                    <a:lumMod val="75000"/>
                    <a:lumOff val="25000"/>
                  </a:schemeClr>
                </a:solidFill>
              </a:endParaRPr>
            </a:p>
            <a:p>
              <a:pPr algn="ctr">
                <a:defRPr/>
              </a:pPr>
              <a:endParaRPr lang="en-US" altLang="zh-CN" sz="975" b="1" dirty="0">
                <a:solidFill>
                  <a:schemeClr val="tx1">
                    <a:lumMod val="75000"/>
                    <a:lumOff val="25000"/>
                  </a:schemeClr>
                </a:solidFill>
              </a:endParaRPr>
            </a:p>
            <a:p>
              <a:pPr algn="ctr">
                <a:defRPr/>
              </a:pPr>
              <a:endParaRPr lang="en-US" altLang="zh-CN" sz="975" b="1" dirty="0">
                <a:solidFill>
                  <a:schemeClr val="tx1">
                    <a:lumMod val="75000"/>
                    <a:lumOff val="25000"/>
                  </a:schemeClr>
                </a:solidFill>
              </a:endParaRPr>
            </a:p>
            <a:p>
              <a:pPr algn="ctr">
                <a:defRPr/>
              </a:pPr>
              <a:endParaRPr lang="en-US" altLang="zh-CN" sz="975" b="1" dirty="0">
                <a:solidFill>
                  <a:schemeClr val="tx1">
                    <a:lumMod val="75000"/>
                    <a:lumOff val="25000"/>
                  </a:schemeClr>
                </a:solidFill>
              </a:endParaRPr>
            </a:p>
            <a:p>
              <a:pPr algn="ctr">
                <a:defRPr/>
              </a:pPr>
              <a:endParaRPr lang="en-US" altLang="zh-CN" sz="975" b="1" dirty="0">
                <a:solidFill>
                  <a:schemeClr val="tx1">
                    <a:lumMod val="75000"/>
                    <a:lumOff val="25000"/>
                  </a:schemeClr>
                </a:solidFill>
              </a:endParaRPr>
            </a:p>
            <a:p>
              <a:pPr algn="ctr">
                <a:defRPr/>
              </a:pPr>
              <a:endParaRPr lang="en-US" altLang="zh-CN" sz="975" b="1" dirty="0">
                <a:solidFill>
                  <a:schemeClr val="tx1">
                    <a:lumMod val="75000"/>
                    <a:lumOff val="25000"/>
                  </a:schemeClr>
                </a:solidFill>
              </a:endParaRPr>
            </a:p>
            <a:p>
              <a:pPr>
                <a:defRPr/>
              </a:pPr>
              <a:endParaRPr lang="en-US" altLang="zh-CN" sz="975" dirty="0">
                <a:solidFill>
                  <a:schemeClr val="tx1">
                    <a:lumMod val="75000"/>
                    <a:lumOff val="25000"/>
                  </a:schemeClr>
                </a:solidFill>
              </a:endParaRPr>
            </a:p>
            <a:p>
              <a:pPr>
                <a:defRPr/>
              </a:pPr>
              <a:endParaRPr lang="en-US" altLang="zh-CN" sz="975" dirty="0">
                <a:solidFill>
                  <a:schemeClr val="tx1">
                    <a:lumMod val="75000"/>
                    <a:lumOff val="25000"/>
                  </a:schemeClr>
                </a:solidFill>
              </a:endParaRPr>
            </a:p>
            <a:p>
              <a:pPr>
                <a:defRPr/>
              </a:pPr>
              <a:endParaRPr lang="en-US" altLang="zh-CN" sz="975" dirty="0">
                <a:solidFill>
                  <a:schemeClr val="tx1">
                    <a:lumMod val="75000"/>
                    <a:lumOff val="25000"/>
                  </a:schemeClr>
                </a:solidFill>
              </a:endParaRPr>
            </a:p>
            <a:p>
              <a:pPr>
                <a:defRPr/>
              </a:pPr>
              <a:r>
                <a:rPr lang="en-US" altLang="zh-CN" sz="1000" dirty="0">
                  <a:solidFill>
                    <a:schemeClr val="tx1">
                      <a:lumMod val="75000"/>
                      <a:lumOff val="25000"/>
                    </a:schemeClr>
                  </a:solidFill>
                </a:rPr>
                <a:t>Bluetooth solution</a:t>
              </a:r>
              <a:endParaRPr lang="zh-CN" altLang="en-US" sz="1000" dirty="0">
                <a:solidFill>
                  <a:schemeClr val="tx1">
                    <a:lumMod val="75000"/>
                    <a:lumOff val="25000"/>
                  </a:schemeClr>
                </a:solidFill>
              </a:endParaRPr>
            </a:p>
          </p:txBody>
        </p:sp>
        <p:sp>
          <p:nvSpPr>
            <p:cNvPr id="31" name="矩形 30">
              <a:extLst>
                <a:ext uri="{FF2B5EF4-FFF2-40B4-BE49-F238E27FC236}">
                  <a16:creationId xmlns:a16="http://schemas.microsoft.com/office/drawing/2014/main" id="{F4048E1B-788D-66E2-EC33-00B8600227AC}"/>
                </a:ext>
              </a:extLst>
            </p:cNvPr>
            <p:cNvSpPr/>
            <p:nvPr/>
          </p:nvSpPr>
          <p:spPr>
            <a:xfrm>
              <a:off x="4172514" y="1883186"/>
              <a:ext cx="2327791" cy="3943743"/>
            </a:xfrm>
            <a:prstGeom prst="rect">
              <a:avLst/>
            </a:prstGeom>
            <a:solidFill>
              <a:schemeClr val="bg1">
                <a:lumMod val="75000"/>
              </a:schemeClr>
            </a:solidFill>
            <a:ln>
              <a:noFill/>
            </a:ln>
          </p:spPr>
          <p:style>
            <a:lnRef idx="1">
              <a:schemeClr val="accent4"/>
            </a:lnRef>
            <a:fillRef idx="2">
              <a:schemeClr val="accent4"/>
            </a:fillRef>
            <a:effectRef idx="1">
              <a:schemeClr val="accent4"/>
            </a:effectRef>
            <a:fontRef idx="minor">
              <a:schemeClr val="dk1"/>
            </a:fontRef>
          </p:style>
          <p:txBody>
            <a:bodyPr/>
            <a:lstStyle/>
            <a:p>
              <a:pPr algn="ctr">
                <a:defRPr/>
              </a:pPr>
              <a:endParaRPr lang="en-US" altLang="zh-CN" sz="975" b="1" dirty="0">
                <a:solidFill>
                  <a:schemeClr val="tx1">
                    <a:lumMod val="75000"/>
                    <a:lumOff val="25000"/>
                  </a:schemeClr>
                </a:solidFill>
              </a:endParaRPr>
            </a:p>
            <a:p>
              <a:pPr algn="ctr">
                <a:defRPr/>
              </a:pPr>
              <a:r>
                <a:rPr lang="en-US" altLang="zh-CN" sz="1200" b="1" dirty="0">
                  <a:solidFill>
                    <a:schemeClr val="tx1">
                      <a:lumMod val="75000"/>
                      <a:lumOff val="25000"/>
                    </a:schemeClr>
                  </a:solidFill>
                </a:rPr>
                <a:t>Audio Processor</a:t>
              </a:r>
            </a:p>
            <a:p>
              <a:pPr algn="ctr">
                <a:defRPr/>
              </a:pPr>
              <a:endParaRPr lang="en-US" altLang="zh-CN" sz="975" dirty="0">
                <a:solidFill>
                  <a:schemeClr val="tx1">
                    <a:lumMod val="75000"/>
                    <a:lumOff val="25000"/>
                  </a:schemeClr>
                </a:solidFill>
              </a:endParaRPr>
            </a:p>
            <a:p>
              <a:pPr algn="ctr">
                <a:defRPr/>
              </a:pPr>
              <a:endParaRPr lang="en-US" altLang="zh-CN" sz="975" dirty="0">
                <a:solidFill>
                  <a:schemeClr val="tx1">
                    <a:lumMod val="75000"/>
                    <a:lumOff val="25000"/>
                  </a:schemeClr>
                </a:solidFill>
              </a:endParaRPr>
            </a:p>
            <a:p>
              <a:pPr algn="ctr">
                <a:defRPr/>
              </a:pPr>
              <a:endParaRPr lang="en-US" altLang="zh-CN" sz="975" dirty="0">
                <a:solidFill>
                  <a:schemeClr val="tx1">
                    <a:lumMod val="75000"/>
                    <a:lumOff val="25000"/>
                  </a:schemeClr>
                </a:solidFill>
              </a:endParaRPr>
            </a:p>
            <a:p>
              <a:pPr algn="ctr">
                <a:defRPr/>
              </a:pPr>
              <a:endParaRPr lang="en-US" altLang="zh-CN" sz="975" dirty="0">
                <a:solidFill>
                  <a:schemeClr val="tx1">
                    <a:lumMod val="75000"/>
                    <a:lumOff val="25000"/>
                  </a:schemeClr>
                </a:solidFill>
              </a:endParaRPr>
            </a:p>
            <a:p>
              <a:pPr algn="ctr">
                <a:defRPr/>
              </a:pPr>
              <a:endParaRPr lang="en-US" altLang="zh-CN" sz="975" dirty="0">
                <a:solidFill>
                  <a:schemeClr val="tx1">
                    <a:lumMod val="75000"/>
                    <a:lumOff val="25000"/>
                  </a:schemeClr>
                </a:solidFill>
              </a:endParaRPr>
            </a:p>
            <a:p>
              <a:pPr algn="ctr">
                <a:defRPr/>
              </a:pPr>
              <a:endParaRPr lang="en-US" altLang="zh-CN" sz="975" dirty="0">
                <a:solidFill>
                  <a:schemeClr val="tx1">
                    <a:lumMod val="75000"/>
                    <a:lumOff val="25000"/>
                  </a:schemeClr>
                </a:solidFill>
              </a:endParaRPr>
            </a:p>
            <a:p>
              <a:pPr>
                <a:defRPr/>
              </a:pPr>
              <a:endParaRPr lang="en-US" altLang="zh-CN" sz="975" dirty="0">
                <a:solidFill>
                  <a:schemeClr val="tx1">
                    <a:lumMod val="75000"/>
                    <a:lumOff val="25000"/>
                  </a:schemeClr>
                </a:solidFill>
              </a:endParaRPr>
            </a:p>
            <a:p>
              <a:pPr>
                <a:defRPr/>
              </a:pPr>
              <a:endParaRPr lang="en-US" altLang="zh-CN" sz="975" dirty="0">
                <a:solidFill>
                  <a:schemeClr val="tx1">
                    <a:lumMod val="75000"/>
                    <a:lumOff val="25000"/>
                  </a:schemeClr>
                </a:solidFill>
              </a:endParaRPr>
            </a:p>
            <a:p>
              <a:pPr>
                <a:defRPr/>
              </a:pPr>
              <a:endParaRPr lang="en-US" altLang="zh-CN" sz="900" dirty="0">
                <a:solidFill>
                  <a:schemeClr val="tx1">
                    <a:lumMod val="75000"/>
                    <a:lumOff val="25000"/>
                  </a:schemeClr>
                </a:solidFill>
              </a:endParaRPr>
            </a:p>
            <a:p>
              <a:pPr>
                <a:defRPr/>
              </a:pPr>
              <a:r>
                <a:rPr lang="en-US" altLang="zh-CN" sz="1050" dirty="0">
                  <a:solidFill>
                    <a:schemeClr val="tx1">
                      <a:lumMod val="75000"/>
                      <a:lumOff val="25000"/>
                    </a:schemeClr>
                  </a:solidFill>
                </a:rPr>
                <a:t>Processors:</a:t>
              </a:r>
              <a:endParaRPr lang="en-US" altLang="zh-CN" sz="1400" dirty="0">
                <a:solidFill>
                  <a:schemeClr val="tx1">
                    <a:lumMod val="75000"/>
                    <a:lumOff val="25000"/>
                  </a:schemeClr>
                </a:solidFill>
              </a:endParaRPr>
            </a:p>
            <a:p>
              <a:pPr marL="257175" indent="-257175">
                <a:buFontTx/>
                <a:buAutoNum type="arabicParenR"/>
                <a:defRPr/>
              </a:pPr>
              <a:r>
                <a:rPr lang="en-US" altLang="zh-CN" sz="900" i="1" dirty="0">
                  <a:solidFill>
                    <a:schemeClr val="tx1">
                      <a:lumMod val="75000"/>
                      <a:lumOff val="25000"/>
                    </a:schemeClr>
                  </a:solidFill>
                </a:rPr>
                <a:t>PEQ</a:t>
              </a:r>
            </a:p>
            <a:p>
              <a:pPr marL="257175" indent="-257175">
                <a:buFontTx/>
                <a:buAutoNum type="arabicParenR"/>
                <a:defRPr/>
              </a:pPr>
              <a:r>
                <a:rPr lang="en-US" altLang="zh-CN" sz="900" i="1" dirty="0">
                  <a:solidFill>
                    <a:schemeClr val="tx1">
                      <a:lumMod val="75000"/>
                      <a:lumOff val="25000"/>
                    </a:schemeClr>
                  </a:solidFill>
                </a:rPr>
                <a:t>Bass</a:t>
              </a:r>
            </a:p>
            <a:p>
              <a:pPr marL="257175" indent="-257175">
                <a:buFontTx/>
                <a:buAutoNum type="arabicParenR"/>
                <a:defRPr/>
              </a:pPr>
              <a:r>
                <a:rPr lang="en-US" altLang="zh-CN" sz="900" i="1" dirty="0">
                  <a:solidFill>
                    <a:schemeClr val="tx1">
                      <a:lumMod val="75000"/>
                      <a:lumOff val="25000"/>
                    </a:schemeClr>
                  </a:solidFill>
                </a:rPr>
                <a:t>Dynamic Bass Boost</a:t>
              </a:r>
            </a:p>
            <a:p>
              <a:pPr marL="257175" indent="-257175">
                <a:buFontTx/>
                <a:buAutoNum type="arabicParenR"/>
                <a:defRPr/>
              </a:pPr>
              <a:r>
                <a:rPr lang="en-US" altLang="zh-CN" sz="900" i="1" dirty="0">
                  <a:solidFill>
                    <a:schemeClr val="tx1">
                      <a:lumMod val="75000"/>
                      <a:lumOff val="25000"/>
                    </a:schemeClr>
                  </a:solidFill>
                </a:rPr>
                <a:t>Treble</a:t>
              </a:r>
            </a:p>
            <a:p>
              <a:pPr marL="257175" indent="-257175">
                <a:buFontTx/>
                <a:buAutoNum type="arabicParenR"/>
                <a:defRPr/>
              </a:pPr>
              <a:r>
                <a:rPr lang="en-US" altLang="zh-CN" sz="900" i="1" dirty="0">
                  <a:solidFill>
                    <a:schemeClr val="tx1">
                      <a:lumMod val="75000"/>
                      <a:lumOff val="25000"/>
                    </a:schemeClr>
                  </a:solidFill>
                </a:rPr>
                <a:t>DRC</a:t>
              </a:r>
            </a:p>
            <a:p>
              <a:pPr marL="257175" indent="-257175">
                <a:buFontTx/>
                <a:buAutoNum type="arabicParenR"/>
                <a:defRPr/>
              </a:pPr>
              <a:r>
                <a:rPr lang="en-US" altLang="zh-CN" sz="900" i="1" dirty="0">
                  <a:solidFill>
                    <a:schemeClr val="tx1">
                      <a:lumMod val="75000"/>
                      <a:lumOff val="25000"/>
                    </a:schemeClr>
                  </a:solidFill>
                </a:rPr>
                <a:t>Limiter</a:t>
              </a:r>
              <a:endParaRPr lang="en-US" altLang="zh-CN" sz="1000" i="1" dirty="0">
                <a:solidFill>
                  <a:schemeClr val="tx1">
                    <a:lumMod val="75000"/>
                    <a:lumOff val="25000"/>
                  </a:schemeClr>
                </a:solidFill>
              </a:endParaRPr>
            </a:p>
          </p:txBody>
        </p:sp>
        <p:sp>
          <p:nvSpPr>
            <p:cNvPr id="32" name="矩形 31">
              <a:extLst>
                <a:ext uri="{FF2B5EF4-FFF2-40B4-BE49-F238E27FC236}">
                  <a16:creationId xmlns:a16="http://schemas.microsoft.com/office/drawing/2014/main" id="{2790720D-A5BC-47E4-2836-F358D7E4A065}"/>
                </a:ext>
              </a:extLst>
            </p:cNvPr>
            <p:cNvSpPr/>
            <p:nvPr/>
          </p:nvSpPr>
          <p:spPr>
            <a:xfrm>
              <a:off x="783788" y="2745533"/>
              <a:ext cx="1681305" cy="1157186"/>
            </a:xfrm>
            <a:prstGeom prst="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zh-CN" sz="1400" dirty="0">
                  <a:solidFill>
                    <a:schemeClr val="bg1"/>
                  </a:solidFill>
                </a:rPr>
                <a:t>BT</a:t>
              </a:r>
              <a:endParaRPr lang="zh-CN" altLang="en-US" sz="1400" dirty="0">
                <a:solidFill>
                  <a:schemeClr val="bg1"/>
                </a:solidFill>
              </a:endParaRPr>
            </a:p>
          </p:txBody>
        </p:sp>
        <p:sp>
          <p:nvSpPr>
            <p:cNvPr id="33" name="矩形 32">
              <a:extLst>
                <a:ext uri="{FF2B5EF4-FFF2-40B4-BE49-F238E27FC236}">
                  <a16:creationId xmlns:a16="http://schemas.microsoft.com/office/drawing/2014/main" id="{46F81D9D-1BD3-5D90-6226-3B622777DC86}"/>
                </a:ext>
              </a:extLst>
            </p:cNvPr>
            <p:cNvSpPr/>
            <p:nvPr/>
          </p:nvSpPr>
          <p:spPr>
            <a:xfrm>
              <a:off x="4507893" y="2745533"/>
              <a:ext cx="1681305" cy="1159404"/>
            </a:xfrm>
            <a:prstGeom prst="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zh-CN" sz="1400" dirty="0">
                  <a:solidFill>
                    <a:schemeClr val="bg1"/>
                  </a:solidFill>
                </a:rPr>
                <a:t>SNC8600</a:t>
              </a:r>
              <a:endParaRPr lang="zh-CN" altLang="en-US" sz="1400" dirty="0">
                <a:solidFill>
                  <a:schemeClr val="bg1"/>
                </a:solidFill>
              </a:endParaRPr>
            </a:p>
          </p:txBody>
        </p:sp>
        <p:sp>
          <p:nvSpPr>
            <p:cNvPr id="34" name="矩形 33">
              <a:extLst>
                <a:ext uri="{FF2B5EF4-FFF2-40B4-BE49-F238E27FC236}">
                  <a16:creationId xmlns:a16="http://schemas.microsoft.com/office/drawing/2014/main" id="{F7D697AB-C8C4-12C1-A4CA-4C65D1ADCDA3}"/>
                </a:ext>
              </a:extLst>
            </p:cNvPr>
            <p:cNvSpPr/>
            <p:nvPr/>
          </p:nvSpPr>
          <p:spPr>
            <a:xfrm>
              <a:off x="8151210" y="2745533"/>
              <a:ext cx="1681306" cy="1159404"/>
            </a:xfrm>
            <a:prstGeom prst="rect">
              <a:avLst/>
            </a:prstGeom>
            <a:solidFill>
              <a:schemeClr val="accent1"/>
            </a:solidFill>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altLang="zh-CN" sz="1400" dirty="0">
                  <a:solidFill>
                    <a:schemeClr val="bg1"/>
                  </a:solidFill>
                </a:rPr>
                <a:t>AMP.</a:t>
              </a:r>
              <a:endParaRPr lang="zh-CN" altLang="en-US" sz="1400" dirty="0">
                <a:solidFill>
                  <a:schemeClr val="bg1"/>
                </a:solidFill>
              </a:endParaRPr>
            </a:p>
          </p:txBody>
        </p:sp>
        <p:cxnSp>
          <p:nvCxnSpPr>
            <p:cNvPr id="35" name="直接箭头连接符 34">
              <a:extLst>
                <a:ext uri="{FF2B5EF4-FFF2-40B4-BE49-F238E27FC236}">
                  <a16:creationId xmlns:a16="http://schemas.microsoft.com/office/drawing/2014/main" id="{7374324E-63C9-59DA-BBED-BE96E229B08E}"/>
                </a:ext>
              </a:extLst>
            </p:cNvPr>
            <p:cNvCxnSpPr>
              <a:cxnSpLocks/>
              <a:stCxn id="32" idx="3"/>
              <a:endCxn id="33" idx="1"/>
            </p:cNvCxnSpPr>
            <p:nvPr/>
          </p:nvCxnSpPr>
          <p:spPr>
            <a:xfrm>
              <a:off x="2465093" y="3324127"/>
              <a:ext cx="2042800" cy="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76" name="文本框 35">
              <a:extLst>
                <a:ext uri="{FF2B5EF4-FFF2-40B4-BE49-F238E27FC236}">
                  <a16:creationId xmlns:a16="http://schemas.microsoft.com/office/drawing/2014/main" id="{E6FDB08D-6DD6-06A1-9BE9-A79608B254ED}"/>
                </a:ext>
              </a:extLst>
            </p:cNvPr>
            <p:cNvSpPr txBox="1">
              <a:spLocks noChangeArrowheads="1"/>
            </p:cNvSpPr>
            <p:nvPr/>
          </p:nvSpPr>
          <p:spPr bwMode="auto">
            <a:xfrm>
              <a:off x="2538502" y="3001899"/>
              <a:ext cx="1822572" cy="64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dirty="0"/>
                <a:t>I2S/</a:t>
              </a:r>
            </a:p>
            <a:p>
              <a:pPr algn="ctr"/>
              <a:r>
                <a:rPr lang="en-US" altLang="zh-CN" sz="1200" dirty="0"/>
                <a:t>Analog Audio</a:t>
              </a:r>
              <a:endParaRPr lang="zh-CN" altLang="en-US" sz="1200" dirty="0"/>
            </a:p>
          </p:txBody>
        </p:sp>
        <p:cxnSp>
          <p:nvCxnSpPr>
            <p:cNvPr id="37" name="直接箭头连接符 36">
              <a:extLst>
                <a:ext uri="{FF2B5EF4-FFF2-40B4-BE49-F238E27FC236}">
                  <a16:creationId xmlns:a16="http://schemas.microsoft.com/office/drawing/2014/main" id="{BD505783-207E-3E69-C3A9-0818E97399F1}"/>
                </a:ext>
              </a:extLst>
            </p:cNvPr>
            <p:cNvCxnSpPr>
              <a:cxnSpLocks/>
              <a:stCxn id="33" idx="3"/>
              <a:endCxn id="34" idx="1"/>
            </p:cNvCxnSpPr>
            <p:nvPr/>
          </p:nvCxnSpPr>
          <p:spPr>
            <a:xfrm>
              <a:off x="6189198" y="3325235"/>
              <a:ext cx="1962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78" name="文本框 37">
              <a:extLst>
                <a:ext uri="{FF2B5EF4-FFF2-40B4-BE49-F238E27FC236}">
                  <a16:creationId xmlns:a16="http://schemas.microsoft.com/office/drawing/2014/main" id="{1B221B51-5657-BAA6-9F03-0036C34FD314}"/>
                </a:ext>
              </a:extLst>
            </p:cNvPr>
            <p:cNvSpPr txBox="1">
              <a:spLocks noChangeArrowheads="1"/>
            </p:cNvSpPr>
            <p:nvPr/>
          </p:nvSpPr>
          <p:spPr bwMode="auto">
            <a:xfrm>
              <a:off x="6299738" y="3011960"/>
              <a:ext cx="1822572" cy="64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200" dirty="0"/>
                <a:t>I2S/</a:t>
              </a:r>
            </a:p>
            <a:p>
              <a:pPr algn="ctr"/>
              <a:r>
                <a:rPr lang="en-US" altLang="zh-CN" sz="1200" dirty="0"/>
                <a:t>Analog Audio</a:t>
              </a:r>
              <a:endParaRPr lang="zh-CN" altLang="en-US" sz="1200" dirty="0"/>
            </a:p>
          </p:txBody>
        </p:sp>
        <p:pic>
          <p:nvPicPr>
            <p:cNvPr id="39" name="图形 38" descr="音量">
              <a:extLst>
                <a:ext uri="{FF2B5EF4-FFF2-40B4-BE49-F238E27FC236}">
                  <a16:creationId xmlns:a16="http://schemas.microsoft.com/office/drawing/2014/main" id="{B98DB566-3EFD-A613-F704-AB9CC18EDD56}"/>
                </a:ext>
              </a:extLst>
            </p:cNvPr>
            <p:cNvPicPr>
              <a:picLocks noChangeAspect="1"/>
            </p:cNvPicPr>
            <p:nvPr/>
          </p:nvPicPr>
          <p:blipFill>
            <a:blip r:embed="rId4"/>
            <a:stretch>
              <a:fillRect/>
            </a:stretch>
          </p:blipFill>
          <p:spPr>
            <a:xfrm>
              <a:off x="10809967" y="2308818"/>
              <a:ext cx="765635" cy="915551"/>
            </a:xfrm>
            <a:prstGeom prst="rect">
              <a:avLst/>
            </a:prstGeom>
          </p:spPr>
        </p:pic>
        <p:pic>
          <p:nvPicPr>
            <p:cNvPr id="40" name="图形 39" descr="音量">
              <a:extLst>
                <a:ext uri="{FF2B5EF4-FFF2-40B4-BE49-F238E27FC236}">
                  <a16:creationId xmlns:a16="http://schemas.microsoft.com/office/drawing/2014/main" id="{F374FC50-786C-22FF-E867-453F09797E17}"/>
                </a:ext>
              </a:extLst>
            </p:cNvPr>
            <p:cNvPicPr>
              <a:picLocks noChangeAspect="1"/>
            </p:cNvPicPr>
            <p:nvPr/>
          </p:nvPicPr>
          <p:blipFill>
            <a:blip r:embed="rId4"/>
            <a:stretch>
              <a:fillRect/>
            </a:stretch>
          </p:blipFill>
          <p:spPr>
            <a:xfrm>
              <a:off x="10809967" y="3446052"/>
              <a:ext cx="765635" cy="915552"/>
            </a:xfrm>
            <a:prstGeom prst="rect">
              <a:avLst/>
            </a:prstGeom>
          </p:spPr>
        </p:pic>
        <p:sp>
          <p:nvSpPr>
            <p:cNvPr id="41" name="文本框 40">
              <a:extLst>
                <a:ext uri="{FF2B5EF4-FFF2-40B4-BE49-F238E27FC236}">
                  <a16:creationId xmlns:a16="http://schemas.microsoft.com/office/drawing/2014/main" id="{136F73E2-AC01-C85D-AE19-853D15CB8B63}"/>
                </a:ext>
              </a:extLst>
            </p:cNvPr>
            <p:cNvSpPr txBox="1"/>
            <p:nvPr/>
          </p:nvSpPr>
          <p:spPr>
            <a:xfrm>
              <a:off x="10203198" y="3219935"/>
              <a:ext cx="1017167" cy="339176"/>
            </a:xfrm>
            <a:prstGeom prst="rect">
              <a:avLst/>
            </a:prstGeom>
            <a:noFill/>
          </p:spPr>
          <p:txBody>
            <a:bodyPr>
              <a:spAutoFit/>
            </a:bodyPr>
            <a:lstStyle/>
            <a:p>
              <a:pPr algn="ctr">
                <a:defRPr/>
              </a:pPr>
              <a:r>
                <a:rPr lang="en-US" altLang="zh-CN" sz="975" dirty="0"/>
                <a:t>15Wx2</a:t>
              </a:r>
              <a:endParaRPr lang="zh-CN" altLang="en-US" sz="975" dirty="0"/>
            </a:p>
          </p:txBody>
        </p:sp>
        <p:cxnSp>
          <p:nvCxnSpPr>
            <p:cNvPr id="42" name="连接符: 肘形 41">
              <a:extLst>
                <a:ext uri="{FF2B5EF4-FFF2-40B4-BE49-F238E27FC236}">
                  <a16:creationId xmlns:a16="http://schemas.microsoft.com/office/drawing/2014/main" id="{ED42F0CA-F12F-01F9-876D-41153F63240A}"/>
                </a:ext>
              </a:extLst>
            </p:cNvPr>
            <p:cNvCxnSpPr>
              <a:cxnSpLocks/>
              <a:stCxn id="34" idx="3"/>
              <a:endCxn id="39" idx="1"/>
            </p:cNvCxnSpPr>
            <p:nvPr/>
          </p:nvCxnSpPr>
          <p:spPr>
            <a:xfrm flipV="1">
              <a:off x="9832516" y="2767701"/>
              <a:ext cx="977451" cy="5564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42">
              <a:extLst>
                <a:ext uri="{FF2B5EF4-FFF2-40B4-BE49-F238E27FC236}">
                  <a16:creationId xmlns:a16="http://schemas.microsoft.com/office/drawing/2014/main" id="{52D83399-0F9C-B8F2-6E85-2BA905BC56D4}"/>
                </a:ext>
              </a:extLst>
            </p:cNvPr>
            <p:cNvCxnSpPr>
              <a:cxnSpLocks/>
              <a:stCxn id="34" idx="3"/>
              <a:endCxn id="40" idx="1"/>
            </p:cNvCxnSpPr>
            <p:nvPr/>
          </p:nvCxnSpPr>
          <p:spPr>
            <a:xfrm>
              <a:off x="9832516" y="3324127"/>
              <a:ext cx="977451" cy="5808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日期占位符 1">
            <a:extLst>
              <a:ext uri="{FF2B5EF4-FFF2-40B4-BE49-F238E27FC236}">
                <a16:creationId xmlns:a16="http://schemas.microsoft.com/office/drawing/2014/main" id="{CDDC7EDD-01CA-392A-BDD5-302471CE5DA3}"/>
              </a:ext>
            </a:extLst>
          </p:cNvPr>
          <p:cNvSpPr txBox="1">
            <a:spLocks/>
          </p:cNvSpPr>
          <p:nvPr/>
        </p:nvSpPr>
        <p:spPr>
          <a:xfrm>
            <a:off x="6286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defRPr/>
            </a:pPr>
            <a:r>
              <a:rPr lang="en-US" altLang="zh-CN" sz="900" dirty="0">
                <a:solidFill>
                  <a:schemeClr val="tx1">
                    <a:lumMod val="50000"/>
                    <a:lumOff val="50000"/>
                  </a:schemeClr>
                </a:solidFill>
              </a:rPr>
              <a:t>2022/8/8</a:t>
            </a:r>
            <a:endParaRPr lang="zh-CN" altLang="en-US" sz="900" dirty="0">
              <a:solidFill>
                <a:schemeClr val="tx1">
                  <a:lumMod val="50000"/>
                  <a:lumOff val="50000"/>
                </a:schemeClr>
              </a:solidFill>
            </a:endParaRPr>
          </a:p>
        </p:txBody>
      </p:sp>
      <p:sp>
        <p:nvSpPr>
          <p:cNvPr id="25" name="页脚占位符 3">
            <a:extLst>
              <a:ext uri="{FF2B5EF4-FFF2-40B4-BE49-F238E27FC236}">
                <a16:creationId xmlns:a16="http://schemas.microsoft.com/office/drawing/2014/main" id="{0BCC4306-A39B-BA17-6059-8C1A6E32EE42}"/>
              </a:ext>
            </a:extLst>
          </p:cNvPr>
          <p:cNvSpPr txBox="1">
            <a:spLocks/>
          </p:cNvSpPr>
          <p:nvPr/>
        </p:nvSpPr>
        <p:spPr>
          <a:xfrm>
            <a:off x="3028950" y="4767263"/>
            <a:ext cx="30861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ctr">
              <a:defRPr/>
            </a:pPr>
            <a:r>
              <a:rPr lang="zh-CN" altLang="en-US" sz="900">
                <a:solidFill>
                  <a:schemeClr val="tx1">
                    <a:lumMod val="50000"/>
                    <a:lumOff val="50000"/>
                  </a:schemeClr>
                </a:solidFill>
              </a:rPr>
              <a:t>深圳市九音科技有限公司</a:t>
            </a:r>
            <a:endParaRPr lang="zh-CN" altLang="en-US" sz="900" dirty="0">
              <a:solidFill>
                <a:schemeClr val="tx1">
                  <a:lumMod val="50000"/>
                  <a:lumOff val="50000"/>
                </a:schemeClr>
              </a:solidFill>
            </a:endParaRPr>
          </a:p>
        </p:txBody>
      </p:sp>
      <p:sp>
        <p:nvSpPr>
          <p:cNvPr id="26" name="灯片编号占位符 4">
            <a:extLst>
              <a:ext uri="{FF2B5EF4-FFF2-40B4-BE49-F238E27FC236}">
                <a16:creationId xmlns:a16="http://schemas.microsoft.com/office/drawing/2014/main" id="{F3A9D727-60BB-165A-9502-DC31480202C5}"/>
              </a:ext>
            </a:extLst>
          </p:cNvPr>
          <p:cNvSpPr txBox="1">
            <a:spLocks/>
          </p:cNvSpPr>
          <p:nvPr/>
        </p:nvSpPr>
        <p:spPr>
          <a:xfrm>
            <a:off x="64579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r">
              <a:defRPr/>
            </a:pPr>
            <a:fld id="{76FBECD6-BAF2-417F-B032-549664AAE7E6}" type="slidenum">
              <a:rPr lang="zh-CN" altLang="en-US" sz="900" smtClean="0">
                <a:solidFill>
                  <a:schemeClr val="tx1">
                    <a:lumMod val="50000"/>
                    <a:lumOff val="50000"/>
                  </a:schemeClr>
                </a:solidFill>
              </a:rPr>
              <a:pPr algn="r">
                <a:defRPr/>
              </a:pPr>
              <a:t>7</a:t>
            </a:fld>
            <a:endParaRPr lang="zh-CN" altLang="en-US" sz="900" dirty="0">
              <a:solidFill>
                <a:schemeClr val="tx1">
                  <a:lumMod val="50000"/>
                  <a:lumOff val="50000"/>
                </a:schemeClr>
              </a:solidFill>
            </a:endParaRPr>
          </a:p>
        </p:txBody>
      </p:sp>
    </p:spTree>
  </p:cSld>
  <p:clrMapOvr>
    <a:masterClrMapping/>
  </p:clrMapOvr>
  <p:transition advClick="0" advTm="5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原创设计师QQ598969553      _1">
            <a:extLst>
              <a:ext uri="{FF2B5EF4-FFF2-40B4-BE49-F238E27FC236}">
                <a16:creationId xmlns:a16="http://schemas.microsoft.com/office/drawing/2014/main" id="{6F8F6EF5-BFF1-ACAC-334D-7B518E9AD9F9}"/>
              </a:ext>
            </a:extLst>
          </p:cNvPr>
          <p:cNvSpPr/>
          <p:nvPr/>
        </p:nvSpPr>
        <p:spPr>
          <a:xfrm>
            <a:off x="3349625" y="2476500"/>
            <a:ext cx="661988" cy="190500"/>
          </a:xfrm>
          <a:prstGeom prst="rightArrow">
            <a:avLst>
              <a:gd name="adj1" fmla="val 19124"/>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p>
        </p:txBody>
      </p:sp>
      <p:sp>
        <p:nvSpPr>
          <p:cNvPr id="36" name="原创设计师QQ598969553      _2">
            <a:extLst>
              <a:ext uri="{FF2B5EF4-FFF2-40B4-BE49-F238E27FC236}">
                <a16:creationId xmlns:a16="http://schemas.microsoft.com/office/drawing/2014/main" id="{762FB771-38D1-D869-B6EA-98600D6F6DF0}"/>
              </a:ext>
            </a:extLst>
          </p:cNvPr>
          <p:cNvSpPr/>
          <p:nvPr/>
        </p:nvSpPr>
        <p:spPr>
          <a:xfrm flipH="1">
            <a:off x="3349625" y="2262188"/>
            <a:ext cx="661988" cy="190500"/>
          </a:xfrm>
          <a:prstGeom prst="rightArrow">
            <a:avLst>
              <a:gd name="adj1" fmla="val 19124"/>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350"/>
          </a:p>
        </p:txBody>
      </p:sp>
      <p:sp>
        <p:nvSpPr>
          <p:cNvPr id="37" name="原创设计师QQ598969553      _3">
            <a:extLst>
              <a:ext uri="{FF2B5EF4-FFF2-40B4-BE49-F238E27FC236}">
                <a16:creationId xmlns:a16="http://schemas.microsoft.com/office/drawing/2014/main" id="{A5A7DED8-C229-EC31-4FEF-7463423C963C}"/>
              </a:ext>
            </a:extLst>
          </p:cNvPr>
          <p:cNvSpPr/>
          <p:nvPr/>
        </p:nvSpPr>
        <p:spPr>
          <a:xfrm>
            <a:off x="1250156" y="3760756"/>
            <a:ext cx="3119438" cy="646113"/>
          </a:xfrm>
          <a:prstGeom prst="rect">
            <a:avLst/>
          </a:prstGeom>
        </p:spPr>
        <p:txBody>
          <a:bodyPr>
            <a:spAutoFit/>
          </a:bodyPr>
          <a:lstStyle/>
          <a:p>
            <a:pPr eaLnBrk="1" hangingPunct="1"/>
            <a:r>
              <a:rPr lang="en-US" altLang="zh-CN" sz="900" dirty="0">
                <a:solidFill>
                  <a:srgbClr val="0D0D0D"/>
                </a:solidFill>
                <a:cs typeface="Open Sans Light" panose="020B0604020202020204" pitchFamily="34" charset="0"/>
              </a:rPr>
              <a:t>80 Balls BGA: </a:t>
            </a:r>
          </a:p>
          <a:p>
            <a:pPr eaLnBrk="1" hangingPunct="1"/>
            <a:r>
              <a:rPr lang="en-US" altLang="zh-CN" sz="900" dirty="0">
                <a:solidFill>
                  <a:srgbClr val="0D0D0D"/>
                </a:solidFill>
                <a:cs typeface="Open Sans Light" panose="020B0604020202020204" pitchFamily="34" charset="0"/>
              </a:rPr>
              <a:t>    x-direction 0.5mm pitch,  y-direction 0.4mm pitch.</a:t>
            </a:r>
          </a:p>
          <a:p>
            <a:pPr eaLnBrk="1" hangingPunct="1"/>
            <a:r>
              <a:rPr lang="en-US" altLang="zh-CN" sz="900" dirty="0">
                <a:solidFill>
                  <a:srgbClr val="0D0D0D"/>
                </a:solidFill>
                <a:cs typeface="Open Sans Light" panose="020B0604020202020204" pitchFamily="34" charset="0"/>
              </a:rPr>
              <a:t> </a:t>
            </a:r>
          </a:p>
          <a:p>
            <a:pPr eaLnBrk="1" hangingPunct="1"/>
            <a:r>
              <a:rPr lang="en-US" altLang="zh-CN" sz="900" dirty="0">
                <a:solidFill>
                  <a:srgbClr val="0D0D0D"/>
                </a:solidFill>
                <a:cs typeface="Open Sans Light" panose="020B0604020202020204" pitchFamily="34" charset="0"/>
              </a:rPr>
              <a:t>Body size is 6.2 x 4.5 mm</a:t>
            </a:r>
            <a:endParaRPr lang="ms-MY" altLang="zh-CN" sz="900" dirty="0">
              <a:solidFill>
                <a:srgbClr val="0D0D0D"/>
              </a:solidFill>
              <a:cs typeface="Open Sans Light" panose="020B0604020202020204" pitchFamily="34" charset="0"/>
            </a:endParaRPr>
          </a:p>
        </p:txBody>
      </p:sp>
      <p:sp>
        <p:nvSpPr>
          <p:cNvPr id="56" name="原创设计师QQ598969553      _20">
            <a:extLst>
              <a:ext uri="{FF2B5EF4-FFF2-40B4-BE49-F238E27FC236}">
                <a16:creationId xmlns:a16="http://schemas.microsoft.com/office/drawing/2014/main" id="{372BE4DF-2FE0-A846-F847-42BBA54FC50B}"/>
              </a:ext>
            </a:extLst>
          </p:cNvPr>
          <p:cNvSpPr/>
          <p:nvPr/>
        </p:nvSpPr>
        <p:spPr>
          <a:xfrm>
            <a:off x="3273425" y="1897063"/>
            <a:ext cx="949325" cy="307975"/>
          </a:xfrm>
          <a:prstGeom prst="rect">
            <a:avLst/>
          </a:prstGeom>
        </p:spPr>
        <p:txBody>
          <a:bodyPr>
            <a:spAutoFit/>
          </a:bodyPr>
          <a:lstStyle/>
          <a:p>
            <a:pPr defTabSz="685754" eaLnBrk="1" fontAlgn="auto" hangingPunct="1">
              <a:spcBef>
                <a:spcPts val="0"/>
              </a:spcBef>
              <a:spcAft>
                <a:spcPts val="0"/>
              </a:spcAft>
              <a:defRPr/>
            </a:pPr>
            <a:r>
              <a:rPr lang="en-US" sz="1400" dirty="0">
                <a:solidFill>
                  <a:schemeClr val="tx1">
                    <a:lumMod val="95000"/>
                    <a:lumOff val="5000"/>
                  </a:schemeClr>
                </a:solidFill>
                <a:latin typeface="Open Sans" pitchFamily="34" charset="0"/>
                <a:ea typeface="Open Sans" pitchFamily="34" charset="0"/>
                <a:cs typeface="Open Sans" pitchFamily="34" charset="0"/>
              </a:rPr>
              <a:t>Package</a:t>
            </a:r>
          </a:p>
        </p:txBody>
      </p:sp>
      <p:sp>
        <p:nvSpPr>
          <p:cNvPr id="19462" name="原创设计师QQ598969553      _21">
            <a:extLst>
              <a:ext uri="{FF2B5EF4-FFF2-40B4-BE49-F238E27FC236}">
                <a16:creationId xmlns:a16="http://schemas.microsoft.com/office/drawing/2014/main" id="{570F92BC-1C16-B200-3C81-FCB4F35D019A}"/>
              </a:ext>
            </a:extLst>
          </p:cNvPr>
          <p:cNvSpPr>
            <a:spLocks noChangeArrowheads="1"/>
          </p:cNvSpPr>
          <p:nvPr/>
        </p:nvSpPr>
        <p:spPr bwMode="auto">
          <a:xfrm>
            <a:off x="3309938" y="2676525"/>
            <a:ext cx="84296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1400">
                <a:solidFill>
                  <a:schemeClr val="accent1"/>
                </a:solidFill>
                <a:latin typeface="Open Sans" panose="020B0606030504020204" pitchFamily="34" charset="0"/>
                <a:cs typeface="Open Sans" panose="020B0606030504020204" pitchFamily="34" charset="0"/>
              </a:rPr>
              <a:t>Details</a:t>
            </a:r>
          </a:p>
        </p:txBody>
      </p:sp>
      <p:pic>
        <p:nvPicPr>
          <p:cNvPr id="19463" name="Picture 64" hidden="1">
            <a:extLst>
              <a:ext uri="{FF2B5EF4-FFF2-40B4-BE49-F238E27FC236}">
                <a16:creationId xmlns:a16="http://schemas.microsoft.com/office/drawing/2014/main" id="{48AA0299-BCFB-6BDF-436F-A4A3FFFD3E3E}"/>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102">
            <a:extLst>
              <a:ext uri="{FF2B5EF4-FFF2-40B4-BE49-F238E27FC236}">
                <a16:creationId xmlns:a16="http://schemas.microsoft.com/office/drawing/2014/main" id="{FED15F20-0CBD-C3B5-EE10-DD1FCBD46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9906"/>
          <a:stretch>
            <a:fillRect/>
          </a:stretch>
        </p:blipFill>
        <p:spPr bwMode="auto">
          <a:xfrm>
            <a:off x="1055688" y="1209675"/>
            <a:ext cx="19304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文本框 108">
            <a:extLst>
              <a:ext uri="{FF2B5EF4-FFF2-40B4-BE49-F238E27FC236}">
                <a16:creationId xmlns:a16="http://schemas.microsoft.com/office/drawing/2014/main" id="{8AC6CE87-58E9-69C9-93B9-78AFEE04CACA}"/>
              </a:ext>
            </a:extLst>
          </p:cNvPr>
          <p:cNvSpPr txBox="1">
            <a:spLocks noChangeArrowheads="1"/>
          </p:cNvSpPr>
          <p:nvPr/>
        </p:nvSpPr>
        <p:spPr bwMode="auto">
          <a:xfrm>
            <a:off x="630238" y="404813"/>
            <a:ext cx="6403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a:t>DSP </a:t>
            </a:r>
            <a:r>
              <a:rPr lang="zh-CN" altLang="en-US" sz="2400" b="1"/>
              <a:t>芯片信息</a:t>
            </a:r>
          </a:p>
        </p:txBody>
      </p:sp>
      <p:pic>
        <p:nvPicPr>
          <p:cNvPr id="19466" name="图片 136">
            <a:extLst>
              <a:ext uri="{FF2B5EF4-FFF2-40B4-BE49-F238E27FC236}">
                <a16:creationId xmlns:a16="http://schemas.microsoft.com/office/drawing/2014/main" id="{E3DB90DC-9324-9FB8-3035-ACAE95212F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1052482"/>
            <a:ext cx="3927475" cy="335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日期占位符 1">
            <a:extLst>
              <a:ext uri="{FF2B5EF4-FFF2-40B4-BE49-F238E27FC236}">
                <a16:creationId xmlns:a16="http://schemas.microsoft.com/office/drawing/2014/main" id="{0E95DC61-FCA8-BC79-5EC9-DC8712D7F40A}"/>
              </a:ext>
            </a:extLst>
          </p:cNvPr>
          <p:cNvSpPr txBox="1">
            <a:spLocks/>
          </p:cNvSpPr>
          <p:nvPr/>
        </p:nvSpPr>
        <p:spPr>
          <a:xfrm>
            <a:off x="6286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defRPr/>
            </a:pPr>
            <a:r>
              <a:rPr lang="en-US" altLang="zh-CN" sz="900" dirty="0">
                <a:solidFill>
                  <a:schemeClr val="tx1">
                    <a:lumMod val="50000"/>
                    <a:lumOff val="50000"/>
                  </a:schemeClr>
                </a:solidFill>
              </a:rPr>
              <a:t>2022/8/8</a:t>
            </a:r>
            <a:endParaRPr lang="zh-CN" altLang="en-US" sz="900" dirty="0">
              <a:solidFill>
                <a:schemeClr val="tx1">
                  <a:lumMod val="50000"/>
                  <a:lumOff val="50000"/>
                </a:schemeClr>
              </a:solidFill>
            </a:endParaRPr>
          </a:p>
        </p:txBody>
      </p:sp>
      <p:sp>
        <p:nvSpPr>
          <p:cNvPr id="139" name="页脚占位符 3">
            <a:extLst>
              <a:ext uri="{FF2B5EF4-FFF2-40B4-BE49-F238E27FC236}">
                <a16:creationId xmlns:a16="http://schemas.microsoft.com/office/drawing/2014/main" id="{1A984DAA-9FAC-09CE-C657-472693C681FC}"/>
              </a:ext>
            </a:extLst>
          </p:cNvPr>
          <p:cNvSpPr txBox="1">
            <a:spLocks/>
          </p:cNvSpPr>
          <p:nvPr/>
        </p:nvSpPr>
        <p:spPr>
          <a:xfrm>
            <a:off x="3028950" y="4767263"/>
            <a:ext cx="30861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ctr">
              <a:defRPr/>
            </a:pPr>
            <a:r>
              <a:rPr lang="zh-CN" altLang="en-US" sz="900">
                <a:solidFill>
                  <a:schemeClr val="tx1">
                    <a:lumMod val="50000"/>
                    <a:lumOff val="50000"/>
                  </a:schemeClr>
                </a:solidFill>
              </a:rPr>
              <a:t>深圳市九音科技有限公司</a:t>
            </a:r>
            <a:endParaRPr lang="zh-CN" altLang="en-US" sz="900" dirty="0">
              <a:solidFill>
                <a:schemeClr val="tx1">
                  <a:lumMod val="50000"/>
                  <a:lumOff val="50000"/>
                </a:schemeClr>
              </a:solidFill>
            </a:endParaRPr>
          </a:p>
        </p:txBody>
      </p:sp>
      <p:sp>
        <p:nvSpPr>
          <p:cNvPr id="140" name="灯片编号占位符 4">
            <a:extLst>
              <a:ext uri="{FF2B5EF4-FFF2-40B4-BE49-F238E27FC236}">
                <a16:creationId xmlns:a16="http://schemas.microsoft.com/office/drawing/2014/main" id="{D7826C7C-6000-0EF1-F349-1773C3228C6B}"/>
              </a:ext>
            </a:extLst>
          </p:cNvPr>
          <p:cNvSpPr txBox="1">
            <a:spLocks/>
          </p:cNvSpPr>
          <p:nvPr/>
        </p:nvSpPr>
        <p:spPr>
          <a:xfrm>
            <a:off x="6457950" y="4767263"/>
            <a:ext cx="2057400" cy="274637"/>
          </a:xfrm>
          <a:prstGeom prst="rect">
            <a:avLst/>
          </a:prstGeom>
        </p:spPr>
        <p:txBody>
          <a:bodyPr/>
          <a:ls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a:lstStyle>
          <a:p>
            <a:pPr algn="r">
              <a:defRPr/>
            </a:pPr>
            <a:fld id="{A700AEA9-C552-4BC5-8E7E-B1ACE3C20ACC}" type="slidenum">
              <a:rPr lang="zh-CN" altLang="en-US" sz="900" smtClean="0">
                <a:solidFill>
                  <a:schemeClr val="tx1">
                    <a:lumMod val="50000"/>
                    <a:lumOff val="50000"/>
                  </a:schemeClr>
                </a:solidFill>
              </a:rPr>
              <a:pPr algn="r">
                <a:defRPr/>
              </a:pPr>
              <a:t>8</a:t>
            </a:fld>
            <a:endParaRPr lang="zh-CN" altLang="en-US" sz="900" dirty="0">
              <a:solidFill>
                <a:schemeClr val="tx1">
                  <a:lumMod val="50000"/>
                  <a:lumOff val="50000"/>
                </a:schemeClr>
              </a:solidFill>
            </a:endParaRPr>
          </a:p>
        </p:txBody>
      </p:sp>
    </p:spTree>
  </p:cSld>
  <p:clrMapOvr>
    <a:masterClrMapping/>
  </p:clrMapOvr>
  <p:transition advClick="0" advTm="5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原创设计师QQ598969553      _1">
            <a:extLst>
              <a:ext uri="{FF2B5EF4-FFF2-40B4-BE49-F238E27FC236}">
                <a16:creationId xmlns:a16="http://schemas.microsoft.com/office/drawing/2014/main" id="{857F14F0-0647-C2E3-C5C0-FF708B4C2275}"/>
              </a:ext>
            </a:extLst>
          </p:cNvPr>
          <p:cNvSpPr>
            <a:spLocks noGrp="1" noSelect="1" noRot="1" noChangeAspect="1" noMove="1" noResize="1" noChangeShapeType="1" noTextEdit="1"/>
          </p:cNvSpPr>
          <p:nvPr/>
        </p:nvSpPr>
        <p:spPr bwMode="auto">
          <a:xfrm>
            <a:off x="0" y="-7938"/>
            <a:ext cx="2555875" cy="5159376"/>
          </a:xfrm>
          <a:custGeom>
            <a:avLst/>
            <a:gdLst>
              <a:gd name="T0" fmla="*/ 0 w 1624"/>
              <a:gd name="T1" fmla="*/ 0 h 3250"/>
              <a:gd name="T2" fmla="*/ 2147483646 w 1624"/>
              <a:gd name="T3" fmla="*/ 2147483646 h 3250"/>
              <a:gd name="T4" fmla="*/ 0 w 1624"/>
              <a:gd name="T5" fmla="*/ 2147483646 h 3250"/>
              <a:gd name="T6" fmla="*/ 0 w 1624"/>
              <a:gd name="T7" fmla="*/ 0 h 3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 h="3250">
                <a:moveTo>
                  <a:pt x="0" y="0"/>
                </a:moveTo>
                <a:lnTo>
                  <a:pt x="1624" y="1625"/>
                </a:lnTo>
                <a:lnTo>
                  <a:pt x="0" y="3250"/>
                </a:lnTo>
                <a:lnTo>
                  <a:pt x="0" y="0"/>
                </a:lnTo>
                <a:close/>
              </a:path>
            </a:pathLst>
          </a:custGeom>
          <a:blipFill dpi="0" rotWithShape="1">
            <a:blip r:embed="rId3"/>
            <a:srcRect/>
            <a:stretch>
              <a:fillRect/>
            </a:stretch>
          </a:blipFill>
          <a:ln>
            <a:noFill/>
          </a:ln>
          <a:extLst>
            <a:ext uri="{91240B29-F687-4F45-9708-019B960494DF}">
              <a14:hiddenLine xmlns:a14="http://schemas.microsoft.com/office/drawing/2010/main" w="12700" cap="flat">
                <a:solidFill>
                  <a:srgbClr val="000000"/>
                </a:solidFill>
                <a:prstDash val="solid"/>
                <a:miter lim="800000"/>
                <a:headEnd/>
                <a:tailEnd/>
              </a14:hiddenLine>
            </a:ext>
          </a:extLst>
        </p:spPr>
        <p:txBody>
          <a:bodyPr/>
          <a:lstStyle/>
          <a:p>
            <a:endParaRPr lang="zh-CN" altLang="en-US"/>
          </a:p>
        </p:txBody>
      </p:sp>
      <p:sp>
        <p:nvSpPr>
          <p:cNvPr id="27" name="原创设计师QQ598969553      _2">
            <a:extLst>
              <a:ext uri="{FF2B5EF4-FFF2-40B4-BE49-F238E27FC236}">
                <a16:creationId xmlns:a16="http://schemas.microsoft.com/office/drawing/2014/main" id="{DAD8304A-B510-91D5-41CB-DC7D453F4705}"/>
              </a:ext>
            </a:extLst>
          </p:cNvPr>
          <p:cNvSpPr>
            <a:spLocks noGrp="1" noSelect="1" noRot="1" noChangeAspect="1" noMove="1" noResize="1" noChangeShapeType="1" noTextEdit="1"/>
          </p:cNvSpPr>
          <p:nvPr/>
        </p:nvSpPr>
        <p:spPr bwMode="auto">
          <a:xfrm>
            <a:off x="0" y="2133600"/>
            <a:ext cx="438150" cy="87630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a:lstStyle/>
          <a:p>
            <a:pPr>
              <a:defRPr/>
            </a:pPr>
            <a:endParaRPr lang="zh-CN" altLang="en-US"/>
          </a:p>
        </p:txBody>
      </p:sp>
      <p:sp>
        <p:nvSpPr>
          <p:cNvPr id="28" name="原创设计师QQ598969553      _3">
            <a:extLst>
              <a:ext uri="{FF2B5EF4-FFF2-40B4-BE49-F238E27FC236}">
                <a16:creationId xmlns:a16="http://schemas.microsoft.com/office/drawing/2014/main" id="{8D87D2DF-1D92-7475-69EE-DF923EB88C3D}"/>
              </a:ext>
            </a:extLst>
          </p:cNvPr>
          <p:cNvSpPr>
            <a:spLocks noGrp="1" noSelect="1" noRot="1" noChangeAspect="1" noMove="1" noResize="1" noChangeShapeType="1" noTextEdit="1"/>
          </p:cNvSpPr>
          <p:nvPr/>
        </p:nvSpPr>
        <p:spPr bwMode="auto">
          <a:xfrm>
            <a:off x="1965325" y="1562100"/>
            <a:ext cx="581025" cy="1158875"/>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noFill/>
          <a:ln w="6350" cap="flat">
            <a:solidFill>
              <a:schemeClr val="tx1">
                <a:lumMod val="75000"/>
                <a:lumOff val="25000"/>
              </a:schemeClr>
            </a:solidFill>
            <a:prstDash val="solid"/>
            <a:miter lim="800000"/>
          </a:ln>
        </p:spPr>
        <p:txBody>
          <a:bodyPr/>
          <a:lstStyle/>
          <a:p>
            <a:pPr>
              <a:defRPr/>
            </a:pPr>
            <a:endParaRPr lang="zh-CN" altLang="en-US" dirty="0"/>
          </a:p>
        </p:txBody>
      </p:sp>
      <p:sp>
        <p:nvSpPr>
          <p:cNvPr id="29" name="原创设计师QQ598969553      _4">
            <a:extLst>
              <a:ext uri="{FF2B5EF4-FFF2-40B4-BE49-F238E27FC236}">
                <a16:creationId xmlns:a16="http://schemas.microsoft.com/office/drawing/2014/main" id="{B96DCC60-AE72-D82A-7565-5D805D4877C9}"/>
              </a:ext>
            </a:extLst>
          </p:cNvPr>
          <p:cNvSpPr>
            <a:spLocks noGrp="1" noSelect="1" noRot="1" noChangeAspect="1" noMove="1" noResize="1" noChangeShapeType="1" noTextEdit="1"/>
          </p:cNvSpPr>
          <p:nvPr/>
        </p:nvSpPr>
        <p:spPr bwMode="auto">
          <a:xfrm>
            <a:off x="2222500" y="2090738"/>
            <a:ext cx="471488" cy="944562"/>
          </a:xfrm>
          <a:custGeom>
            <a:avLst/>
            <a:gdLst>
              <a:gd name="T0" fmla="*/ 0 w 278"/>
              <a:gd name="T1" fmla="*/ 0 h 557"/>
              <a:gd name="T2" fmla="*/ 2147483646 w 278"/>
              <a:gd name="T3" fmla="*/ 2147483646 h 557"/>
              <a:gd name="T4" fmla="*/ 0 w 278"/>
              <a:gd name="T5" fmla="*/ 2147483646 h 557"/>
              <a:gd name="T6" fmla="*/ 0 w 278"/>
              <a:gd name="T7" fmla="*/ 0 h 5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8" h="557">
                <a:moveTo>
                  <a:pt x="0" y="0"/>
                </a:moveTo>
                <a:lnTo>
                  <a:pt x="278" y="278"/>
                </a:lnTo>
                <a:lnTo>
                  <a:pt x="0" y="55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原创设计师QQ598969553      _5">
            <a:extLst>
              <a:ext uri="{FF2B5EF4-FFF2-40B4-BE49-F238E27FC236}">
                <a16:creationId xmlns:a16="http://schemas.microsoft.com/office/drawing/2014/main" id="{02D20DB5-AF90-1662-FE54-52882EF7FA8C}"/>
              </a:ext>
            </a:extLst>
          </p:cNvPr>
          <p:cNvSpPr>
            <a:spLocks noChangeArrowheads="1"/>
          </p:cNvSpPr>
          <p:nvPr/>
        </p:nvSpPr>
        <p:spPr bwMode="auto">
          <a:xfrm>
            <a:off x="5095535" y="2166937"/>
            <a:ext cx="923925" cy="554038"/>
          </a:xfrm>
          <a:prstGeom prst="rect">
            <a:avLst/>
          </a:prstGeom>
          <a:noFill/>
          <a:ln>
            <a:noFill/>
          </a:ln>
        </p:spPr>
        <p:txBody>
          <a:bodyPr wrap="none" lIns="0" tIns="0" rIns="0" bIns="0">
            <a:spAutoFit/>
          </a:bodyPr>
          <a:lstStyle/>
          <a:p>
            <a:pPr algn="ctr">
              <a:defRPr/>
            </a:pPr>
            <a:r>
              <a:rPr lang="zh-CN" altLang="en-US" sz="3600" dirty="0">
                <a:solidFill>
                  <a:schemeClr val="accent2"/>
                </a:solidFill>
                <a:latin typeface="Impact" pitchFamily="34" charset="0"/>
                <a:ea typeface="微软雅黑" pitchFamily="34" charset="-122"/>
                <a:cs typeface="宋体" pitchFamily="2" charset="-122"/>
              </a:rPr>
              <a:t>谢谢</a:t>
            </a:r>
            <a:endParaRPr lang="en-US" altLang="zh-CN" sz="3600" dirty="0">
              <a:solidFill>
                <a:schemeClr val="tx1">
                  <a:lumMod val="75000"/>
                  <a:lumOff val="25000"/>
                </a:schemeClr>
              </a:solidFill>
              <a:latin typeface="Impact" pitchFamily="34" charset="0"/>
              <a:ea typeface="微软雅黑" pitchFamily="34" charset="-122"/>
              <a:cs typeface="宋体" pitchFamily="2" charset="-122"/>
            </a:endParaRPr>
          </a:p>
        </p:txBody>
      </p:sp>
      <p:sp>
        <p:nvSpPr>
          <p:cNvPr id="34" name="原创设计师QQ598969553      _9">
            <a:extLst>
              <a:ext uri="{FF2B5EF4-FFF2-40B4-BE49-F238E27FC236}">
                <a16:creationId xmlns:a16="http://schemas.microsoft.com/office/drawing/2014/main" id="{B9B43FA4-413A-16A5-B921-7AA8F4E4BA59}"/>
              </a:ext>
            </a:extLst>
          </p:cNvPr>
          <p:cNvSpPr>
            <a:spLocks noGrp="1" noSelect="1" noRot="1" noChangeAspect="1" noMove="1" noResize="1" noChangeArrowheads="1" noChangeShapeType="1" noTextEdit="1"/>
          </p:cNvSpPr>
          <p:nvPr/>
        </p:nvSpPr>
        <p:spPr bwMode="auto">
          <a:xfrm>
            <a:off x="1035050" y="3165475"/>
            <a:ext cx="2035175" cy="2035175"/>
          </a:xfrm>
          <a:prstGeom prst="diamond">
            <a:avLst/>
          </a:prstGeom>
          <a:blipFill dpi="0" rotWithShape="1">
            <a:blip r:embed="rId4"/>
            <a:srcRect/>
            <a:stretch>
              <a:fillRect/>
            </a:stretch>
          </a:blip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35" name="原创设计师QQ598969553      _10">
            <a:extLst>
              <a:ext uri="{FF2B5EF4-FFF2-40B4-BE49-F238E27FC236}">
                <a16:creationId xmlns:a16="http://schemas.microsoft.com/office/drawing/2014/main" id="{56858E09-3512-CB47-C993-60B26F039E79}"/>
              </a:ext>
            </a:extLst>
          </p:cNvPr>
          <p:cNvSpPr>
            <a:spLocks noGrp="1" noSelect="1" noRot="1" noChangeAspect="1" noMove="1" noResize="1" noChangeArrowheads="1" noChangeShapeType="1" noTextEdit="1"/>
          </p:cNvSpPr>
          <p:nvPr/>
        </p:nvSpPr>
        <p:spPr bwMode="auto">
          <a:xfrm>
            <a:off x="-17463" y="4227513"/>
            <a:ext cx="2033588" cy="2033587"/>
          </a:xfrm>
          <a:prstGeom prst="diamond">
            <a:avLst/>
          </a:prstGeom>
          <a:solidFill>
            <a:schemeClr val="accent2"/>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40" name="原创设计师QQ598969553      _11">
            <a:extLst>
              <a:ext uri="{FF2B5EF4-FFF2-40B4-BE49-F238E27FC236}">
                <a16:creationId xmlns:a16="http://schemas.microsoft.com/office/drawing/2014/main" id="{DBDA8F7E-6A07-033F-8351-3678F0AC115E}"/>
              </a:ext>
            </a:extLst>
          </p:cNvPr>
          <p:cNvSpPr>
            <a:spLocks noGrp="1" noSelect="1" noRot="1" noChangeAspect="1" noMove="1" noResize="1" noChangeShapeType="1" noTextEdit="1"/>
          </p:cNvSpPr>
          <p:nvPr/>
        </p:nvSpPr>
        <p:spPr>
          <a:xfrm>
            <a:off x="2090738" y="4227513"/>
            <a:ext cx="2033587" cy="2033587"/>
          </a:xfrm>
          <a:prstGeom prst="diamond">
            <a:avLst/>
          </a:prstGeom>
          <a:solidFill>
            <a:schemeClr val="tx1">
              <a:lumMod val="75000"/>
              <a:lumOff val="25000"/>
            </a:schemeClr>
          </a:solidFill>
          <a:ln w="6350" cap="flat">
            <a:noFill/>
            <a:prstDash val="solid"/>
            <a:miter lim="800000"/>
          </a:ln>
        </p:spPr>
        <p:txBody>
          <a:bodyPr/>
          <a:lstStyle/>
          <a:p>
            <a:pPr>
              <a:defRPr/>
            </a:pPr>
            <a:endParaRPr lang="zh-CN" altLang="en-US" dirty="0"/>
          </a:p>
        </p:txBody>
      </p:sp>
      <p:sp>
        <p:nvSpPr>
          <p:cNvPr id="41" name="原创设计师QQ598969553      _12">
            <a:extLst>
              <a:ext uri="{FF2B5EF4-FFF2-40B4-BE49-F238E27FC236}">
                <a16:creationId xmlns:a16="http://schemas.microsoft.com/office/drawing/2014/main" id="{FC6FB6A4-0161-92FF-1FED-2E84FBF90D4E}"/>
              </a:ext>
            </a:extLst>
          </p:cNvPr>
          <p:cNvSpPr>
            <a:spLocks noChangeArrowheads="1"/>
          </p:cNvSpPr>
          <p:nvPr/>
        </p:nvSpPr>
        <p:spPr bwMode="auto">
          <a:xfrm>
            <a:off x="3492500" y="1490663"/>
            <a:ext cx="507841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3600">
                <a:solidFill>
                  <a:schemeClr val="accent1"/>
                </a:solidFill>
                <a:latin typeface="Impact" panose="020B0806030902050204" pitchFamily="34" charset="0"/>
                <a:ea typeface="微软雅黑" panose="020B0503020204020204" pitchFamily="34" charset="-122"/>
                <a:cs typeface="宋体" panose="02010600030101010101" pitchFamily="2" charset="-122"/>
              </a:rPr>
              <a:t>深圳市九音科技有限公司</a:t>
            </a:r>
            <a:endParaRPr lang="en-US" altLang="zh-CN" sz="360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p:txBody>
      </p:sp>
      <p:pic>
        <p:nvPicPr>
          <p:cNvPr id="21515" name="Picture 64" hidden="1">
            <a:extLst>
              <a:ext uri="{FF2B5EF4-FFF2-40B4-BE49-F238E27FC236}">
                <a16:creationId xmlns:a16="http://schemas.microsoft.com/office/drawing/2014/main" id="{30AD7C27-97C9-E92E-382D-4DD35F84489E}"/>
              </a:ext>
            </a:extLst>
          </p:cNvPr>
          <p:cNvPicPr>
            <a:picLocks noGrp="1" noSelect="1" noRot="1" noChangeAspect="1" noMove="1" noResize="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35" presetClass="emph" presetSubtype="0" repeatCount="3000" fill="hold" nodeType="withEffect">
                                  <p:stCondLst>
                                    <p:cond delay="500"/>
                                  </p:stCondLst>
                                  <p:childTnLst>
                                    <p:anim calcmode="discrete" valueType="str">
                                      <p:cBhvr>
                                        <p:cTn id="14" dur="100" fill="hold"/>
                                        <p:tgtEl>
                                          <p:spTgt spid="27"/>
                                        </p:tgtEl>
                                        <p:attrNameLst>
                                          <p:attrName>style.visibility</p:attrName>
                                        </p:attrNameLst>
                                      </p:cBhvr>
                                      <p:tavLst>
                                        <p:tav tm="0">
                                          <p:val>
                                            <p:strVal val="hidden"/>
                                          </p:val>
                                        </p:tav>
                                        <p:tav tm="50000">
                                          <p:val>
                                            <p:strVal val="visible"/>
                                          </p:val>
                                        </p:tav>
                                      </p:tavLst>
                                    </p:anim>
                                  </p:childTnLst>
                                </p:cTn>
                              </p:par>
                              <p:par>
                                <p:cTn id="15" presetID="2" presetClass="entr" presetSubtype="8"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0-#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35" presetClass="emph" presetSubtype="0" repeatCount="3000" fill="hold" nodeType="withEffect">
                                  <p:stCondLst>
                                    <p:cond delay="600"/>
                                  </p:stCondLst>
                                  <p:childTnLst>
                                    <p:anim calcmode="discrete" valueType="str">
                                      <p:cBhvr>
                                        <p:cTn id="20" dur="100" fill="hold"/>
                                        <p:tgtEl>
                                          <p:spTgt spid="28"/>
                                        </p:tgtEl>
                                        <p:attrNameLst>
                                          <p:attrName>style.visibility</p:attrName>
                                        </p:attrNameLst>
                                      </p:cBhvr>
                                      <p:tavLst>
                                        <p:tav tm="0">
                                          <p:val>
                                            <p:strVal val="hidden"/>
                                          </p:val>
                                        </p:tav>
                                        <p:tav tm="50000">
                                          <p:val>
                                            <p:strVal val="visible"/>
                                          </p:val>
                                        </p:tav>
                                      </p:tavLst>
                                    </p:anim>
                                  </p:childTnLst>
                                </p:cTn>
                              </p:par>
                              <p:par>
                                <p:cTn id="21" presetID="2" presetClass="entr" presetSubtype="8" fill="hold" nodeType="withEffect">
                                  <p:stCondLst>
                                    <p:cond delay="3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35" presetClass="emph" presetSubtype="0" repeatCount="3000" fill="hold" nodeType="withEffect">
                                  <p:stCondLst>
                                    <p:cond delay="700"/>
                                  </p:stCondLst>
                                  <p:childTnLst>
                                    <p:anim calcmode="discrete" valueType="str">
                                      <p:cBhvr>
                                        <p:cTn id="26" dur="100" fill="hold"/>
                                        <p:tgtEl>
                                          <p:spTgt spid="29"/>
                                        </p:tgtEl>
                                        <p:attrNameLst>
                                          <p:attrName>style.visibility</p:attrName>
                                        </p:attrNameLst>
                                      </p:cBhvr>
                                      <p:tavLst>
                                        <p:tav tm="0">
                                          <p:val>
                                            <p:strVal val="hidden"/>
                                          </p:val>
                                        </p:tav>
                                        <p:tav tm="50000">
                                          <p:val>
                                            <p:strVal val="visible"/>
                                          </p:val>
                                        </p:tav>
                                      </p:tavLst>
                                    </p:anim>
                                  </p:childTnLst>
                                </p:cTn>
                              </p:par>
                              <p:par>
                                <p:cTn id="27" presetID="2" presetClass="entr" presetSubtype="8" fill="hold" nodeType="withEffect">
                                  <p:stCondLst>
                                    <p:cond delay="70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0-#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35" presetClass="emph" presetSubtype="0" repeatCount="3000" fill="hold" nodeType="withEffect">
                                  <p:stCondLst>
                                    <p:cond delay="1100"/>
                                  </p:stCondLst>
                                  <p:childTnLst>
                                    <p:anim calcmode="discrete" valueType="str">
                                      <p:cBhvr>
                                        <p:cTn id="32" dur="100" fill="hold"/>
                                        <p:tgtEl>
                                          <p:spTgt spid="40"/>
                                        </p:tgtEl>
                                        <p:attrNameLst>
                                          <p:attrName>style.visibility</p:attrName>
                                        </p:attrNameLst>
                                      </p:cBhvr>
                                      <p:tavLst>
                                        <p:tav tm="0">
                                          <p:val>
                                            <p:strVal val="hidden"/>
                                          </p:val>
                                        </p:tav>
                                        <p:tav tm="50000">
                                          <p:val>
                                            <p:strVal val="visible"/>
                                          </p:val>
                                        </p:tav>
                                      </p:tavLst>
                                    </p:anim>
                                  </p:childTnLst>
                                </p:cTn>
                              </p:par>
                              <p:par>
                                <p:cTn id="33" presetID="2" presetClass="entr" presetSubtype="8" fill="hold" nodeType="withEffect">
                                  <p:stCondLst>
                                    <p:cond delay="11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4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0-#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56" presetClass="entr" presetSubtype="0" fill="hold" grpId="0" nodeType="withEffect">
                                  <p:stCondLst>
                                    <p:cond delay="1400"/>
                                  </p:stCondLst>
                                  <p:iterate type="lt">
                                    <p:tmPct val="6667"/>
                                  </p:iterate>
                                  <p:childTnLst>
                                    <p:set>
                                      <p:cBhvr>
                                        <p:cTn id="42" dur="1" fill="hold">
                                          <p:stCondLst>
                                            <p:cond delay="0"/>
                                          </p:stCondLst>
                                        </p:cTn>
                                        <p:tgtEl>
                                          <p:spTgt spid="30"/>
                                        </p:tgtEl>
                                        <p:attrNameLst>
                                          <p:attrName>style.visibility</p:attrName>
                                        </p:attrNameLst>
                                      </p:cBhvr>
                                      <p:to>
                                        <p:strVal val="visible"/>
                                      </p:to>
                                    </p:set>
                                    <p:anim by="(-#ppt_w*2)" calcmode="lin" valueType="num">
                                      <p:cBhvr rctx="PPT">
                                        <p:cTn id="43" dur="375" autoRev="1" fill="hold">
                                          <p:stCondLst>
                                            <p:cond delay="0"/>
                                          </p:stCondLst>
                                        </p:cTn>
                                        <p:tgtEl>
                                          <p:spTgt spid="30"/>
                                        </p:tgtEl>
                                        <p:attrNameLst>
                                          <p:attrName>ppt_w</p:attrName>
                                        </p:attrNameLst>
                                      </p:cBhvr>
                                    </p:anim>
                                    <p:anim by="(#ppt_w*0.50)" calcmode="lin" valueType="num">
                                      <p:cBhvr>
                                        <p:cTn id="44" dur="375" decel="50000" autoRev="1" fill="hold">
                                          <p:stCondLst>
                                            <p:cond delay="0"/>
                                          </p:stCondLst>
                                        </p:cTn>
                                        <p:tgtEl>
                                          <p:spTgt spid="30"/>
                                        </p:tgtEl>
                                        <p:attrNameLst>
                                          <p:attrName>ppt_x</p:attrName>
                                        </p:attrNameLst>
                                      </p:cBhvr>
                                    </p:anim>
                                    <p:anim from="(-#ppt_h/2)" to="(#ppt_y)" calcmode="lin" valueType="num">
                                      <p:cBhvr>
                                        <p:cTn id="45" dur="750" fill="hold">
                                          <p:stCondLst>
                                            <p:cond delay="0"/>
                                          </p:stCondLst>
                                        </p:cTn>
                                        <p:tgtEl>
                                          <p:spTgt spid="30"/>
                                        </p:tgtEl>
                                        <p:attrNameLst>
                                          <p:attrName>ppt_y</p:attrName>
                                        </p:attrNameLst>
                                      </p:cBhvr>
                                    </p:anim>
                                    <p:animRot by="21600000">
                                      <p:cBhvr>
                                        <p:cTn id="46" dur="750" fill="hold">
                                          <p:stCondLst>
                                            <p:cond delay="0"/>
                                          </p:stCondLst>
                                        </p:cTn>
                                        <p:tgtEl>
                                          <p:spTgt spid="30"/>
                                        </p:tgtEl>
                                        <p:attrNameLst>
                                          <p:attrName>r</p:attrName>
                                        </p:attrNameLst>
                                      </p:cBhvr>
                                    </p:animRot>
                                  </p:childTnLst>
                                </p:cTn>
                              </p:par>
                              <p:par>
                                <p:cTn id="47" presetID="56" presetClass="entr" presetSubtype="0" fill="hold" grpId="0" nodeType="withEffect">
                                  <p:stCondLst>
                                    <p:cond delay="1400"/>
                                  </p:stCondLst>
                                  <p:iterate type="lt">
                                    <p:tmPct val="6667"/>
                                  </p:iterate>
                                  <p:childTnLst>
                                    <p:set>
                                      <p:cBhvr>
                                        <p:cTn id="48" dur="1" fill="hold">
                                          <p:stCondLst>
                                            <p:cond delay="0"/>
                                          </p:stCondLst>
                                        </p:cTn>
                                        <p:tgtEl>
                                          <p:spTgt spid="41"/>
                                        </p:tgtEl>
                                        <p:attrNameLst>
                                          <p:attrName>style.visibility</p:attrName>
                                        </p:attrNameLst>
                                      </p:cBhvr>
                                      <p:to>
                                        <p:strVal val="visible"/>
                                      </p:to>
                                    </p:set>
                                    <p:anim by="(-#ppt_w*2)" calcmode="lin" valueType="num">
                                      <p:cBhvr rctx="PPT">
                                        <p:cTn id="49" dur="375" autoRev="1" fill="hold">
                                          <p:stCondLst>
                                            <p:cond delay="0"/>
                                          </p:stCondLst>
                                        </p:cTn>
                                        <p:tgtEl>
                                          <p:spTgt spid="41"/>
                                        </p:tgtEl>
                                        <p:attrNameLst>
                                          <p:attrName>ppt_w</p:attrName>
                                        </p:attrNameLst>
                                      </p:cBhvr>
                                    </p:anim>
                                    <p:anim by="(#ppt_w*0.50)" calcmode="lin" valueType="num">
                                      <p:cBhvr>
                                        <p:cTn id="50" dur="375" decel="50000" autoRev="1" fill="hold">
                                          <p:stCondLst>
                                            <p:cond delay="0"/>
                                          </p:stCondLst>
                                        </p:cTn>
                                        <p:tgtEl>
                                          <p:spTgt spid="41"/>
                                        </p:tgtEl>
                                        <p:attrNameLst>
                                          <p:attrName>ppt_x</p:attrName>
                                        </p:attrNameLst>
                                      </p:cBhvr>
                                    </p:anim>
                                    <p:anim from="(-#ppt_h/2)" to="(#ppt_y)" calcmode="lin" valueType="num">
                                      <p:cBhvr>
                                        <p:cTn id="51" dur="750" fill="hold">
                                          <p:stCondLst>
                                            <p:cond delay="0"/>
                                          </p:stCondLst>
                                        </p:cTn>
                                        <p:tgtEl>
                                          <p:spTgt spid="41"/>
                                        </p:tgtEl>
                                        <p:attrNameLst>
                                          <p:attrName>ppt_y</p:attrName>
                                        </p:attrNameLst>
                                      </p:cBhvr>
                                    </p:anim>
                                    <p:animRot by="21600000">
                                      <p:cBhvr>
                                        <p:cTn id="52" dur="750" fill="hold">
                                          <p:stCondLst>
                                            <p:cond delay="0"/>
                                          </p:stCondLst>
                                        </p:cTn>
                                        <p:tgtEl>
                                          <p:spTgt spid="4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423"/>
  <p:tag name="MH_SECTIONID" val="424,425,426,427,"/>
</p:tagLst>
</file>

<file path=ppt/theme/theme1.xml><?xml version="1.0" encoding="utf-8"?>
<a:theme xmlns:a="http://schemas.openxmlformats.org/drawingml/2006/main" name="Office 主题">
  <a:themeElements>
    <a:clrScheme name="经典红色">
      <a:dk1>
        <a:sysClr val="windowText" lastClr="000000"/>
      </a:dk1>
      <a:lt1>
        <a:sysClr val="window" lastClr="FFFFFF"/>
      </a:lt1>
      <a:dk2>
        <a:srgbClr val="44546A"/>
      </a:dk2>
      <a:lt2>
        <a:srgbClr val="E7E6E6"/>
      </a:lt2>
      <a:accent1>
        <a:srgbClr val="B71F22"/>
      </a:accent1>
      <a:accent2>
        <a:srgbClr val="252F32"/>
      </a:accent2>
      <a:accent3>
        <a:srgbClr val="B71F22"/>
      </a:accent3>
      <a:accent4>
        <a:srgbClr val="252F32"/>
      </a:accent4>
      <a:accent5>
        <a:srgbClr val="B71F22"/>
      </a:accent5>
      <a:accent6>
        <a:srgbClr val="252F32"/>
      </a:accent6>
      <a:hlink>
        <a:srgbClr val="0563C1"/>
      </a:hlink>
      <a:folHlink>
        <a:srgbClr val="954F72"/>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4268</TotalTime>
  <Words>718</Words>
  <Application>Microsoft Office PowerPoint</Application>
  <PresentationFormat>全屏显示(16:9)</PresentationFormat>
  <Paragraphs>145</Paragraphs>
  <Slides>9</Slides>
  <Notes>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FontAwesome</vt:lpstr>
      <vt:lpstr>等线</vt:lpstr>
      <vt:lpstr>华文细黑</vt:lpstr>
      <vt:lpstr>微软雅黑</vt:lpstr>
      <vt:lpstr>Arial</vt:lpstr>
      <vt:lpstr>Arial Narrow</vt:lpstr>
      <vt:lpstr>Calibri</vt:lpstr>
      <vt:lpstr>Impact</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Rong Bai</dc:creator>
  <cp:lastModifiedBy>Bai Rong</cp:lastModifiedBy>
  <cp:revision>247</cp:revision>
  <dcterms:created xsi:type="dcterms:W3CDTF">2015-04-07T15:42:54Z</dcterms:created>
  <dcterms:modified xsi:type="dcterms:W3CDTF">2022-10-18T14:16:42Z</dcterms:modified>
</cp:coreProperties>
</file>